
<file path=[Content_Types].xml><?xml version="1.0" encoding="utf-8"?>
<Types xmlns="http://schemas.openxmlformats.org/package/2006/content-types">
  <Default Extension="jpeg" ContentType="image/jpeg"/>
  <Default Extension="jpg" ContentType="image/jpeg"/>
  <Default Extension="mkv" ContentType="video/unknown"/>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comments/comment2.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omments/comment3.xml" ContentType="application/vnd.openxmlformats-officedocument.presentationml.comments+xml"/>
  <Override PartName="/ppt/notesSlides/notesSlide8.xml" ContentType="application/vnd.openxmlformats-officedocument.presentationml.notesSlide+xml"/>
  <Override PartName="/ppt/comments/comment4.xml" ContentType="application/vnd.openxmlformats-officedocument.presentationml.comments+xml"/>
  <Override PartName="/ppt/notesSlides/notesSlide9.xml" ContentType="application/vnd.openxmlformats-officedocument.presentationml.notesSlide+xml"/>
  <Override PartName="/ppt/comments/comment5.xml" ContentType="application/vnd.openxmlformats-officedocument.presentationml.comments+xml"/>
  <Override PartName="/ppt/comments/comment6.xml" ContentType="application/vnd.openxmlformats-officedocument.presentationml.comments+xml"/>
  <Override PartName="/ppt/notesSlides/notesSlide10.xml" ContentType="application/vnd.openxmlformats-officedocument.presentationml.notesSlide+xml"/>
  <Override PartName="/ppt/comments/comment7.xml" ContentType="application/vnd.openxmlformats-officedocument.presentationml.comments+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notesMasterIdLst>
    <p:notesMasterId r:id="rId15"/>
  </p:notesMasterIdLst>
  <p:sldIdLst>
    <p:sldId id="259" r:id="rId3"/>
    <p:sldId id="276" r:id="rId4"/>
    <p:sldId id="283" r:id="rId5"/>
    <p:sldId id="282" r:id="rId6"/>
    <p:sldId id="284" r:id="rId7"/>
    <p:sldId id="285" r:id="rId8"/>
    <p:sldId id="277" r:id="rId9"/>
    <p:sldId id="278" r:id="rId10"/>
    <p:sldId id="279" r:id="rId11"/>
    <p:sldId id="286" r:id="rId12"/>
    <p:sldId id="281" r:id="rId13"/>
    <p:sldId id="267" r:id="rId14"/>
  </p:sldIdLst>
  <p:sldSz cx="9144000" cy="5143500" type="screen16x9"/>
  <p:notesSz cx="6858000" cy="12477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612">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ayson, Paul" initials="RP" lastIdx="8" clrIdx="0">
    <p:extLst>
      <p:ext uri="{19B8F6BF-5375-455C-9EA6-DF929625EA0E}">
        <p15:presenceInfo xmlns:p15="http://schemas.microsoft.com/office/powerpoint/2012/main" userId="S::rayson@lancaster.ac.uk::c8ad3136-e446-4103-94e3-502559aac9cb"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666666"/>
    <a:srgbClr val="B5121B"/>
    <a:srgbClr val="D52B1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345E63-30A0-4272-943D-89EE149A825C}" v="128" dt="2020-05-28T10:13:20.90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9" autoAdjust="0"/>
    <p:restoredTop sz="75252" autoAdjust="0"/>
  </p:normalViewPr>
  <p:slideViewPr>
    <p:cSldViewPr>
      <p:cViewPr varScale="1">
        <p:scale>
          <a:sx n="113" d="100"/>
          <a:sy n="113" d="100"/>
        </p:scale>
        <p:origin x="1554" y="96"/>
      </p:cViewPr>
      <p:guideLst>
        <p:guide orient="horz" pos="1620"/>
        <p:guide pos="612"/>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21" Type="http://schemas.microsoft.com/office/2016/11/relationships/changesInfo" Target="changesInfos/changesInfo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commentAuthors" Target="commentAuthors.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ayson, Paul" userId="S::rayson@lancaster.ac.uk::c8ad3136-e446-4103-94e3-502559aac9cb" providerId="AD" clId="Web-{9894DC50-FA7C-1131-0B46-19F56D4F2498}"/>
    <pc:docChg chg="">
      <pc:chgData name="Rayson, Paul" userId="S::rayson@lancaster.ac.uk::c8ad3136-e446-4103-94e3-502559aac9cb" providerId="AD" clId="Web-{9894DC50-FA7C-1131-0B46-19F56D4F2498}" dt="2020-05-26T16:18:27.969" v="3"/>
      <pc:docMkLst>
        <pc:docMk/>
      </pc:docMkLst>
      <pc:sldChg chg="addCm modCm">
        <pc:chgData name="Rayson, Paul" userId="S::rayson@lancaster.ac.uk::c8ad3136-e446-4103-94e3-502559aac9cb" providerId="AD" clId="Web-{9894DC50-FA7C-1131-0B46-19F56D4F2498}" dt="2020-05-26T16:18:27.969" v="3"/>
        <pc:sldMkLst>
          <pc:docMk/>
          <pc:sldMk cId="3700841067" sldId="283"/>
        </pc:sldMkLst>
      </pc:sldChg>
      <pc:sldChg chg="addCm">
        <pc:chgData name="Rayson, Paul" userId="S::rayson@lancaster.ac.uk::c8ad3136-e446-4103-94e3-502559aac9cb" providerId="AD" clId="Web-{9894DC50-FA7C-1131-0B46-19F56D4F2498}" dt="2020-05-26T16:13:32.656" v="0"/>
        <pc:sldMkLst>
          <pc:docMk/>
          <pc:sldMk cId="2599118034" sldId="286"/>
        </pc:sldMkLst>
      </pc:sldChg>
    </pc:docChg>
  </pc:docChgLst>
  <pc:docChgLst>
    <pc:chgData name="Davies, Luca" userId="c80bcf24-12d1-40ec-92bc-22de0545bc58" providerId="ADAL" clId="{17345E63-30A0-4272-943D-89EE149A825C}"/>
    <pc:docChg chg="undo custSel addSld delSld modSld sldOrd">
      <pc:chgData name="Davies, Luca" userId="c80bcf24-12d1-40ec-92bc-22de0545bc58" providerId="ADAL" clId="{17345E63-30A0-4272-943D-89EE149A825C}" dt="2020-05-29T11:37:33.055" v="6675" actId="6549"/>
      <pc:docMkLst>
        <pc:docMk/>
      </pc:docMkLst>
      <pc:sldChg chg="modNotesTx">
        <pc:chgData name="Davies, Luca" userId="c80bcf24-12d1-40ec-92bc-22de0545bc58" providerId="ADAL" clId="{17345E63-30A0-4272-943D-89EE149A825C}" dt="2020-05-29T10:15:06.654" v="6257" actId="5793"/>
        <pc:sldMkLst>
          <pc:docMk/>
          <pc:sldMk cId="0" sldId="259"/>
        </pc:sldMkLst>
      </pc:sldChg>
      <pc:sldChg chg="addSp delSp modSp modCm modNotesTx">
        <pc:chgData name="Davies, Luca" userId="c80bcf24-12d1-40ec-92bc-22de0545bc58" providerId="ADAL" clId="{17345E63-30A0-4272-943D-89EE149A825C}" dt="2020-05-29T10:26:27.563" v="6557" actId="20577"/>
        <pc:sldMkLst>
          <pc:docMk/>
          <pc:sldMk cId="2842317742" sldId="276"/>
        </pc:sldMkLst>
        <pc:spChg chg="mod">
          <ac:chgData name="Davies, Luca" userId="c80bcf24-12d1-40ec-92bc-22de0545bc58" providerId="ADAL" clId="{17345E63-30A0-4272-943D-89EE149A825C}" dt="2020-05-21T12:51:19.034" v="3854" actId="20577"/>
          <ac:spMkLst>
            <pc:docMk/>
            <pc:sldMk cId="2842317742" sldId="276"/>
            <ac:spMk id="2" creationId="{00000000-0000-0000-0000-000000000000}"/>
          </ac:spMkLst>
        </pc:spChg>
        <pc:spChg chg="add mod">
          <ac:chgData name="Davies, Luca" userId="c80bcf24-12d1-40ec-92bc-22de0545bc58" providerId="ADAL" clId="{17345E63-30A0-4272-943D-89EE149A825C}" dt="2020-05-21T12:52:22.611" v="3959" actId="14100"/>
          <ac:spMkLst>
            <pc:docMk/>
            <pc:sldMk cId="2842317742" sldId="276"/>
            <ac:spMk id="13" creationId="{B263F627-AFA7-4E99-B49D-199439B604A9}"/>
          </ac:spMkLst>
        </pc:spChg>
        <pc:spChg chg="add del">
          <ac:chgData name="Davies, Luca" userId="c80bcf24-12d1-40ec-92bc-22de0545bc58" providerId="ADAL" clId="{17345E63-30A0-4272-943D-89EE149A825C}" dt="2020-05-21T12:52:26.419" v="3961"/>
          <ac:spMkLst>
            <pc:docMk/>
            <pc:sldMk cId="2842317742" sldId="276"/>
            <ac:spMk id="14" creationId="{9F297146-B7C9-47D1-B5F4-CA5BA09751C8}"/>
          </ac:spMkLst>
        </pc:spChg>
        <pc:picChg chg="mod">
          <ac:chgData name="Davies, Luca" userId="c80bcf24-12d1-40ec-92bc-22de0545bc58" providerId="ADAL" clId="{17345E63-30A0-4272-943D-89EE149A825C}" dt="2020-05-21T12:20:27.654" v="3499" actId="1076"/>
          <ac:picMkLst>
            <pc:docMk/>
            <pc:sldMk cId="2842317742" sldId="276"/>
            <ac:picMk id="3" creationId="{3BA88777-5C33-4B9E-B668-92280808CA34}"/>
          </ac:picMkLst>
        </pc:picChg>
        <pc:picChg chg="add del">
          <ac:chgData name="Davies, Luca" userId="c80bcf24-12d1-40ec-92bc-22de0545bc58" providerId="ADAL" clId="{17345E63-30A0-4272-943D-89EE149A825C}" dt="2020-05-21T12:27:21.095" v="3543"/>
          <ac:picMkLst>
            <pc:docMk/>
            <pc:sldMk cId="2842317742" sldId="276"/>
            <ac:picMk id="10" creationId="{B956DA49-E51C-4F6C-A62F-221715D4BA65}"/>
          </ac:picMkLst>
        </pc:picChg>
        <pc:picChg chg="add del">
          <ac:chgData name="Davies, Luca" userId="c80bcf24-12d1-40ec-92bc-22de0545bc58" providerId="ADAL" clId="{17345E63-30A0-4272-943D-89EE149A825C}" dt="2020-05-21T12:27:23.147" v="3545"/>
          <ac:picMkLst>
            <pc:docMk/>
            <pc:sldMk cId="2842317742" sldId="276"/>
            <ac:picMk id="11" creationId="{4A707BDB-1C9F-413C-AC8E-A37A6A77B064}"/>
          </ac:picMkLst>
        </pc:picChg>
        <pc:picChg chg="add del">
          <ac:chgData name="Davies, Luca" userId="c80bcf24-12d1-40ec-92bc-22de0545bc58" providerId="ADAL" clId="{17345E63-30A0-4272-943D-89EE149A825C}" dt="2020-05-21T12:34:21.447" v="3622"/>
          <ac:picMkLst>
            <pc:docMk/>
            <pc:sldMk cId="2842317742" sldId="276"/>
            <ac:picMk id="1026" creationId="{5E1250DC-1206-4866-B5C8-47A679EE4A7C}"/>
          </ac:picMkLst>
        </pc:picChg>
        <pc:picChg chg="add del mod">
          <ac:chgData name="Davies, Luca" userId="c80bcf24-12d1-40ec-92bc-22de0545bc58" providerId="ADAL" clId="{17345E63-30A0-4272-943D-89EE149A825C}" dt="2020-05-21T12:35:10.470" v="3638" actId="1076"/>
          <ac:picMkLst>
            <pc:docMk/>
            <pc:sldMk cId="2842317742" sldId="276"/>
            <ac:picMk id="1034" creationId="{2AFBA15F-C802-4765-918D-3C87937FC802}"/>
          </ac:picMkLst>
        </pc:picChg>
      </pc:sldChg>
      <pc:sldChg chg="addSp modSp modCm modNotesTx">
        <pc:chgData name="Davies, Luca" userId="c80bcf24-12d1-40ec-92bc-22de0545bc58" providerId="ADAL" clId="{17345E63-30A0-4272-943D-89EE149A825C}" dt="2020-05-29T10:50:12.115" v="6672" actId="15"/>
        <pc:sldMkLst>
          <pc:docMk/>
          <pc:sldMk cId="3260526113" sldId="278"/>
        </pc:sldMkLst>
        <pc:spChg chg="add mod">
          <ac:chgData name="Davies, Luca" userId="c80bcf24-12d1-40ec-92bc-22de0545bc58" providerId="ADAL" clId="{17345E63-30A0-4272-943D-89EE149A825C}" dt="2020-05-25T13:52:00.832" v="4593" actId="14100"/>
          <ac:spMkLst>
            <pc:docMk/>
            <pc:sldMk cId="3260526113" sldId="278"/>
            <ac:spMk id="4" creationId="{0A97EF8F-0417-4CC0-B87F-F85C93E5F5D2}"/>
          </ac:spMkLst>
        </pc:spChg>
      </pc:sldChg>
      <pc:sldChg chg="addSp delSp modSp modCm modNotesTx">
        <pc:chgData name="Davies, Luca" userId="c80bcf24-12d1-40ec-92bc-22de0545bc58" providerId="ADAL" clId="{17345E63-30A0-4272-943D-89EE149A825C}" dt="2020-05-29T10:56:13.418" v="6673" actId="20577"/>
        <pc:sldMkLst>
          <pc:docMk/>
          <pc:sldMk cId="1703631555" sldId="279"/>
        </pc:sldMkLst>
        <pc:spChg chg="mod">
          <ac:chgData name="Davies, Luca" userId="c80bcf24-12d1-40ec-92bc-22de0545bc58" providerId="ADAL" clId="{17345E63-30A0-4272-943D-89EE149A825C}" dt="2020-05-22T11:49:33.670" v="4099" actId="114"/>
          <ac:spMkLst>
            <pc:docMk/>
            <pc:sldMk cId="1703631555" sldId="279"/>
            <ac:spMk id="2" creationId="{32540EEC-F435-4719-A715-A3CBB903BD57}"/>
          </ac:spMkLst>
        </pc:spChg>
        <pc:spChg chg="add del mod">
          <ac:chgData name="Davies, Luca" userId="c80bcf24-12d1-40ec-92bc-22de0545bc58" providerId="ADAL" clId="{17345E63-30A0-4272-943D-89EE149A825C}" dt="2020-05-21T12:53:15.659" v="4010"/>
          <ac:spMkLst>
            <pc:docMk/>
            <pc:sldMk cId="1703631555" sldId="279"/>
            <ac:spMk id="7" creationId="{39E80DD3-2C0C-485C-A3C5-C02C72B38135}"/>
          </ac:spMkLst>
        </pc:spChg>
        <pc:spChg chg="add mod">
          <ac:chgData name="Davies, Luca" userId="c80bcf24-12d1-40ec-92bc-22de0545bc58" providerId="ADAL" clId="{17345E63-30A0-4272-943D-89EE149A825C}" dt="2020-05-27T14:04:27.993" v="6191" actId="1076"/>
          <ac:spMkLst>
            <pc:docMk/>
            <pc:sldMk cId="1703631555" sldId="279"/>
            <ac:spMk id="8" creationId="{16582AA9-A618-4D42-9DE2-742EF4C1985A}"/>
          </ac:spMkLst>
        </pc:spChg>
        <pc:spChg chg="add mod">
          <ac:chgData name="Davies, Luca" userId="c80bcf24-12d1-40ec-92bc-22de0545bc58" providerId="ADAL" clId="{17345E63-30A0-4272-943D-89EE149A825C}" dt="2020-05-25T13:52:25.661" v="4596" actId="20577"/>
          <ac:spMkLst>
            <pc:docMk/>
            <pc:sldMk cId="1703631555" sldId="279"/>
            <ac:spMk id="9" creationId="{FB3E22B9-5DD3-4D27-8D8D-2906D3EAE181}"/>
          </ac:spMkLst>
        </pc:spChg>
        <pc:grpChg chg="add mod">
          <ac:chgData name="Davies, Luca" userId="c80bcf24-12d1-40ec-92bc-22de0545bc58" providerId="ADAL" clId="{17345E63-30A0-4272-943D-89EE149A825C}" dt="2020-05-21T12:53:40.281" v="4016" actId="14100"/>
          <ac:grpSpMkLst>
            <pc:docMk/>
            <pc:sldMk cId="1703631555" sldId="279"/>
            <ac:grpSpMk id="4" creationId="{96246025-9EEC-485E-B1ED-1555365C6470}"/>
          </ac:grpSpMkLst>
        </pc:grpChg>
        <pc:picChg chg="mod">
          <ac:chgData name="Davies, Luca" userId="c80bcf24-12d1-40ec-92bc-22de0545bc58" providerId="ADAL" clId="{17345E63-30A0-4272-943D-89EE149A825C}" dt="2020-05-21T12:53:34.570" v="4015" actId="164"/>
          <ac:picMkLst>
            <pc:docMk/>
            <pc:sldMk cId="1703631555" sldId="279"/>
            <ac:picMk id="5" creationId="{7F1B6CCA-0826-4D5E-BAE7-3BC657AF2903}"/>
          </ac:picMkLst>
        </pc:picChg>
        <pc:picChg chg="mod">
          <ac:chgData name="Davies, Luca" userId="c80bcf24-12d1-40ec-92bc-22de0545bc58" providerId="ADAL" clId="{17345E63-30A0-4272-943D-89EE149A825C}" dt="2020-05-21T12:53:34.570" v="4015" actId="164"/>
          <ac:picMkLst>
            <pc:docMk/>
            <pc:sldMk cId="1703631555" sldId="279"/>
            <ac:picMk id="6" creationId="{A8C8C476-2F32-40F7-8D17-F727772EFBBA}"/>
          </ac:picMkLst>
        </pc:picChg>
      </pc:sldChg>
      <pc:sldChg chg="addSp delSp modSp add del ord">
        <pc:chgData name="Davies, Luca" userId="c80bcf24-12d1-40ec-92bc-22de0545bc58" providerId="ADAL" clId="{17345E63-30A0-4272-943D-89EE149A825C}" dt="2020-05-19T12:53:18.815" v="143" actId="2696"/>
        <pc:sldMkLst>
          <pc:docMk/>
          <pc:sldMk cId="4171120959" sldId="280"/>
        </pc:sldMkLst>
        <pc:spChg chg="mod">
          <ac:chgData name="Davies, Luca" userId="c80bcf24-12d1-40ec-92bc-22de0545bc58" providerId="ADAL" clId="{17345E63-30A0-4272-943D-89EE149A825C}" dt="2020-05-19T12:53:13.832" v="138" actId="20577"/>
          <ac:spMkLst>
            <pc:docMk/>
            <pc:sldMk cId="4171120959" sldId="280"/>
            <ac:spMk id="2" creationId="{9C335E0A-68C5-471D-922D-B344E2101EFF}"/>
          </ac:spMkLst>
        </pc:spChg>
        <pc:spChg chg="add del mod">
          <ac:chgData name="Davies, Luca" userId="c80bcf24-12d1-40ec-92bc-22de0545bc58" providerId="ADAL" clId="{17345E63-30A0-4272-943D-89EE149A825C}" dt="2020-05-19T12:53:12.712" v="132" actId="767"/>
          <ac:spMkLst>
            <pc:docMk/>
            <pc:sldMk cId="4171120959" sldId="280"/>
            <ac:spMk id="3" creationId="{BBA6E524-219A-4313-9ADE-F146445967DD}"/>
          </ac:spMkLst>
        </pc:spChg>
        <pc:spChg chg="add del mod">
          <ac:chgData name="Davies, Luca" userId="c80bcf24-12d1-40ec-92bc-22de0545bc58" providerId="ADAL" clId="{17345E63-30A0-4272-943D-89EE149A825C}" dt="2020-05-19T12:53:12.560" v="131"/>
          <ac:spMkLst>
            <pc:docMk/>
            <pc:sldMk cId="4171120959" sldId="280"/>
            <ac:spMk id="4" creationId="{4DEAEE3D-E093-4C42-B9C2-F18DB1DCEB50}"/>
          </ac:spMkLst>
        </pc:spChg>
        <pc:spChg chg="add del">
          <ac:chgData name="Davies, Luca" userId="c80bcf24-12d1-40ec-92bc-22de0545bc58" providerId="ADAL" clId="{17345E63-30A0-4272-943D-89EE149A825C}" dt="2020-05-19T12:53:11.448" v="124"/>
          <ac:spMkLst>
            <pc:docMk/>
            <pc:sldMk cId="4171120959" sldId="280"/>
            <ac:spMk id="5" creationId="{D6A1D159-47A1-4776-B400-CC05B2056DDC}"/>
          </ac:spMkLst>
        </pc:spChg>
      </pc:sldChg>
      <pc:sldChg chg="modSp add modNotesTx">
        <pc:chgData name="Davies, Luca" userId="c80bcf24-12d1-40ec-92bc-22de0545bc58" providerId="ADAL" clId="{17345E63-30A0-4272-943D-89EE149A825C}" dt="2020-05-29T10:59:06.056" v="6674" actId="20577"/>
        <pc:sldMkLst>
          <pc:docMk/>
          <pc:sldMk cId="326090625" sldId="281"/>
        </pc:sldMkLst>
        <pc:spChg chg="mod">
          <ac:chgData name="Davies, Luca" userId="c80bcf24-12d1-40ec-92bc-22de0545bc58" providerId="ADAL" clId="{17345E63-30A0-4272-943D-89EE149A825C}" dt="2020-05-22T12:06:38.657" v="4550" actId="14"/>
          <ac:spMkLst>
            <pc:docMk/>
            <pc:sldMk cId="326090625" sldId="281"/>
            <ac:spMk id="2" creationId="{E9F3CB14-9410-4AD9-A42A-67F924A26FB4}"/>
          </ac:spMkLst>
        </pc:spChg>
        <pc:spChg chg="mod">
          <ac:chgData name="Davies, Luca" userId="c80bcf24-12d1-40ec-92bc-22de0545bc58" providerId="ADAL" clId="{17345E63-30A0-4272-943D-89EE149A825C}" dt="2020-05-19T12:28:08.181" v="18" actId="20577"/>
          <ac:spMkLst>
            <pc:docMk/>
            <pc:sldMk cId="326090625" sldId="281"/>
            <ac:spMk id="3" creationId="{1BB1139C-17CD-4379-8801-1F455D3C576B}"/>
          </ac:spMkLst>
        </pc:spChg>
      </pc:sldChg>
      <pc:sldChg chg="addSp delSp modSp add modNotesTx">
        <pc:chgData name="Davies, Luca" userId="c80bcf24-12d1-40ec-92bc-22de0545bc58" providerId="ADAL" clId="{17345E63-30A0-4272-943D-89EE149A825C}" dt="2020-05-29T11:37:33.055" v="6675" actId="6549"/>
        <pc:sldMkLst>
          <pc:docMk/>
          <pc:sldMk cId="2207174613" sldId="282"/>
        </pc:sldMkLst>
        <pc:spChg chg="mod">
          <ac:chgData name="Davies, Luca" userId="c80bcf24-12d1-40ec-92bc-22de0545bc58" providerId="ADAL" clId="{17345E63-30A0-4272-943D-89EE149A825C}" dt="2020-05-19T13:15:17.888" v="544" actId="20577"/>
          <ac:spMkLst>
            <pc:docMk/>
            <pc:sldMk cId="2207174613" sldId="282"/>
            <ac:spMk id="2" creationId="{38F24D27-E616-47FE-BF6B-2BC6F3F8761F}"/>
          </ac:spMkLst>
        </pc:spChg>
        <pc:spChg chg="mod">
          <ac:chgData name="Davies, Luca" userId="c80bcf24-12d1-40ec-92bc-22de0545bc58" providerId="ADAL" clId="{17345E63-30A0-4272-943D-89EE149A825C}" dt="2020-05-19T12:53:59.152" v="200" actId="20577"/>
          <ac:spMkLst>
            <pc:docMk/>
            <pc:sldMk cId="2207174613" sldId="282"/>
            <ac:spMk id="3" creationId="{0B0C4E7D-2710-4D47-8D49-2C46A4CCD282}"/>
          </ac:spMkLst>
        </pc:spChg>
        <pc:spChg chg="add mod">
          <ac:chgData name="Davies, Luca" userId="c80bcf24-12d1-40ec-92bc-22de0545bc58" providerId="ADAL" clId="{17345E63-30A0-4272-943D-89EE149A825C}" dt="2020-05-29T11:37:33.055" v="6675" actId="6549"/>
          <ac:spMkLst>
            <pc:docMk/>
            <pc:sldMk cId="2207174613" sldId="282"/>
            <ac:spMk id="4" creationId="{DB6F3218-EA8F-472B-9CB6-4FEBF4318F69}"/>
          </ac:spMkLst>
        </pc:spChg>
        <pc:spChg chg="add del mod">
          <ac:chgData name="Davies, Luca" userId="c80bcf24-12d1-40ec-92bc-22de0545bc58" providerId="ADAL" clId="{17345E63-30A0-4272-943D-89EE149A825C}" dt="2020-05-27T14:03:17.230" v="6185" actId="478"/>
          <ac:spMkLst>
            <pc:docMk/>
            <pc:sldMk cId="2207174613" sldId="282"/>
            <ac:spMk id="5" creationId="{936F2DA7-9E41-4534-B282-665E5AD5D42D}"/>
          </ac:spMkLst>
        </pc:spChg>
        <pc:spChg chg="add del mod">
          <ac:chgData name="Davies, Luca" userId="c80bcf24-12d1-40ec-92bc-22de0545bc58" providerId="ADAL" clId="{17345E63-30A0-4272-943D-89EE149A825C}" dt="2020-05-19T13:08:15.904" v="396" actId="478"/>
          <ac:spMkLst>
            <pc:docMk/>
            <pc:sldMk cId="2207174613" sldId="282"/>
            <ac:spMk id="6" creationId="{D75FCB68-D71A-4E56-B8B9-20F2B8B37B2F}"/>
          </ac:spMkLst>
        </pc:spChg>
        <pc:spChg chg="add del mod">
          <ac:chgData name="Davies, Luca" userId="c80bcf24-12d1-40ec-92bc-22de0545bc58" providerId="ADAL" clId="{17345E63-30A0-4272-943D-89EE149A825C}" dt="2020-05-27T14:03:17.230" v="6185" actId="478"/>
          <ac:spMkLst>
            <pc:docMk/>
            <pc:sldMk cId="2207174613" sldId="282"/>
            <ac:spMk id="7" creationId="{8AC6D7FC-B7C2-4A70-A68A-942086146511}"/>
          </ac:spMkLst>
        </pc:spChg>
        <pc:spChg chg="add del mod">
          <ac:chgData name="Davies, Luca" userId="c80bcf24-12d1-40ec-92bc-22de0545bc58" providerId="ADAL" clId="{17345E63-30A0-4272-943D-89EE149A825C}" dt="2020-05-27T14:03:17.230" v="6185" actId="478"/>
          <ac:spMkLst>
            <pc:docMk/>
            <pc:sldMk cId="2207174613" sldId="282"/>
            <ac:spMk id="8" creationId="{B46B156C-D608-4BC9-86C1-8563DE4F584C}"/>
          </ac:spMkLst>
        </pc:spChg>
        <pc:spChg chg="add del mod">
          <ac:chgData name="Davies, Luca" userId="c80bcf24-12d1-40ec-92bc-22de0545bc58" providerId="ADAL" clId="{17345E63-30A0-4272-943D-89EE149A825C}" dt="2020-05-27T14:03:17.230" v="6185" actId="478"/>
          <ac:spMkLst>
            <pc:docMk/>
            <pc:sldMk cId="2207174613" sldId="282"/>
            <ac:spMk id="9" creationId="{EA7E7EC2-76CE-4D2D-817D-A17B792772EA}"/>
          </ac:spMkLst>
        </pc:spChg>
        <pc:spChg chg="add del mod">
          <ac:chgData name="Davies, Luca" userId="c80bcf24-12d1-40ec-92bc-22de0545bc58" providerId="ADAL" clId="{17345E63-30A0-4272-943D-89EE149A825C}" dt="2020-05-27T14:03:17.230" v="6185" actId="478"/>
          <ac:spMkLst>
            <pc:docMk/>
            <pc:sldMk cId="2207174613" sldId="282"/>
            <ac:spMk id="10" creationId="{44B6E0B3-C96D-4C54-9574-59242311C8E2}"/>
          </ac:spMkLst>
        </pc:spChg>
        <pc:spChg chg="add">
          <ac:chgData name="Davies, Luca" userId="c80bcf24-12d1-40ec-92bc-22de0545bc58" providerId="ADAL" clId="{17345E63-30A0-4272-943D-89EE149A825C}" dt="2020-05-25T13:51:26.263" v="4584"/>
          <ac:spMkLst>
            <pc:docMk/>
            <pc:sldMk cId="2207174613" sldId="282"/>
            <ac:spMk id="14" creationId="{935BA10B-8CFE-475A-A77D-A46C793A3429}"/>
          </ac:spMkLst>
        </pc:spChg>
        <pc:spChg chg="add">
          <ac:chgData name="Davies, Luca" userId="c80bcf24-12d1-40ec-92bc-22de0545bc58" providerId="ADAL" clId="{17345E63-30A0-4272-943D-89EE149A825C}" dt="2020-05-27T14:03:17.956" v="6186"/>
          <ac:spMkLst>
            <pc:docMk/>
            <pc:sldMk cId="2207174613" sldId="282"/>
            <ac:spMk id="31" creationId="{D0CE865B-98AB-4E5F-8F2C-65D2F85C1C74}"/>
          </ac:spMkLst>
        </pc:spChg>
        <pc:spChg chg="add">
          <ac:chgData name="Davies, Luca" userId="c80bcf24-12d1-40ec-92bc-22de0545bc58" providerId="ADAL" clId="{17345E63-30A0-4272-943D-89EE149A825C}" dt="2020-05-27T14:03:17.956" v="6186"/>
          <ac:spMkLst>
            <pc:docMk/>
            <pc:sldMk cId="2207174613" sldId="282"/>
            <ac:spMk id="32" creationId="{90E9BC74-18E4-4991-AB5F-03D1BEA15058}"/>
          </ac:spMkLst>
        </pc:spChg>
        <pc:spChg chg="add">
          <ac:chgData name="Davies, Luca" userId="c80bcf24-12d1-40ec-92bc-22de0545bc58" providerId="ADAL" clId="{17345E63-30A0-4272-943D-89EE149A825C}" dt="2020-05-27T14:03:17.956" v="6186"/>
          <ac:spMkLst>
            <pc:docMk/>
            <pc:sldMk cId="2207174613" sldId="282"/>
            <ac:spMk id="33" creationId="{7EB4B37D-FC70-46D6-B2D1-B97F94DC0043}"/>
          </ac:spMkLst>
        </pc:spChg>
        <pc:spChg chg="add">
          <ac:chgData name="Davies, Luca" userId="c80bcf24-12d1-40ec-92bc-22de0545bc58" providerId="ADAL" clId="{17345E63-30A0-4272-943D-89EE149A825C}" dt="2020-05-27T14:03:17.956" v="6186"/>
          <ac:spMkLst>
            <pc:docMk/>
            <pc:sldMk cId="2207174613" sldId="282"/>
            <ac:spMk id="34" creationId="{222CB217-DDFE-4661-983B-ACD4F7070831}"/>
          </ac:spMkLst>
        </pc:spChg>
        <pc:spChg chg="add">
          <ac:chgData name="Davies, Luca" userId="c80bcf24-12d1-40ec-92bc-22de0545bc58" providerId="ADAL" clId="{17345E63-30A0-4272-943D-89EE149A825C}" dt="2020-05-27T14:03:17.956" v="6186"/>
          <ac:spMkLst>
            <pc:docMk/>
            <pc:sldMk cId="2207174613" sldId="282"/>
            <ac:spMk id="35" creationId="{C2140086-8120-4038-BC5D-B1C5A6610216}"/>
          </ac:spMkLst>
        </pc:spChg>
        <pc:cxnChg chg="add mod">
          <ac:chgData name="Davies, Luca" userId="c80bcf24-12d1-40ec-92bc-22de0545bc58" providerId="ADAL" clId="{17345E63-30A0-4272-943D-89EE149A825C}" dt="2020-05-19T13:32:04.043" v="1130" actId="14100"/>
          <ac:cxnSpMkLst>
            <pc:docMk/>
            <pc:sldMk cId="2207174613" sldId="282"/>
            <ac:cxnSpMk id="12" creationId="{4ABBBC71-7DA5-43BF-AAE2-67798CC34C04}"/>
          </ac:cxnSpMkLst>
        </pc:cxnChg>
        <pc:cxnChg chg="add mod">
          <ac:chgData name="Davies, Luca" userId="c80bcf24-12d1-40ec-92bc-22de0545bc58" providerId="ADAL" clId="{17345E63-30A0-4272-943D-89EE149A825C}" dt="2020-05-19T13:14:50.440" v="514" actId="14100"/>
          <ac:cxnSpMkLst>
            <pc:docMk/>
            <pc:sldMk cId="2207174613" sldId="282"/>
            <ac:cxnSpMk id="13" creationId="{02D12881-9BB8-4362-B080-CAB43A144091}"/>
          </ac:cxnSpMkLst>
        </pc:cxnChg>
        <pc:cxnChg chg="add del mod">
          <ac:chgData name="Davies, Luca" userId="c80bcf24-12d1-40ec-92bc-22de0545bc58" providerId="ADAL" clId="{17345E63-30A0-4272-943D-89EE149A825C}" dt="2020-05-27T14:03:17.230" v="6185" actId="478"/>
          <ac:cxnSpMkLst>
            <pc:docMk/>
            <pc:sldMk cId="2207174613" sldId="282"/>
            <ac:cxnSpMk id="15" creationId="{F480F6BD-D640-44BE-9590-E123FECE9128}"/>
          </ac:cxnSpMkLst>
        </pc:cxnChg>
        <pc:cxnChg chg="add mod">
          <ac:chgData name="Davies, Luca" userId="c80bcf24-12d1-40ec-92bc-22de0545bc58" providerId="ADAL" clId="{17345E63-30A0-4272-943D-89EE149A825C}" dt="2020-05-19T13:31:59.742" v="1129" actId="14100"/>
          <ac:cxnSpMkLst>
            <pc:docMk/>
            <pc:sldMk cId="2207174613" sldId="282"/>
            <ac:cxnSpMk id="16" creationId="{ED0CE2A6-87F9-451F-A43D-F5FFB66672CD}"/>
          </ac:cxnSpMkLst>
        </pc:cxnChg>
        <pc:cxnChg chg="add mod">
          <ac:chgData name="Davies, Luca" userId="c80bcf24-12d1-40ec-92bc-22de0545bc58" providerId="ADAL" clId="{17345E63-30A0-4272-943D-89EE149A825C}" dt="2020-05-19T13:14:33.226" v="509" actId="14100"/>
          <ac:cxnSpMkLst>
            <pc:docMk/>
            <pc:sldMk cId="2207174613" sldId="282"/>
            <ac:cxnSpMk id="17" creationId="{3228A62F-82C9-4F10-B447-76B2F0384D37}"/>
          </ac:cxnSpMkLst>
        </pc:cxnChg>
        <pc:cxnChg chg="add del mod">
          <ac:chgData name="Davies, Luca" userId="c80bcf24-12d1-40ec-92bc-22de0545bc58" providerId="ADAL" clId="{17345E63-30A0-4272-943D-89EE149A825C}" dt="2020-05-27T14:03:17.230" v="6185" actId="478"/>
          <ac:cxnSpMkLst>
            <pc:docMk/>
            <pc:sldMk cId="2207174613" sldId="282"/>
            <ac:cxnSpMk id="18" creationId="{28A43303-E7F5-4B33-AB0C-E998C59DDAC9}"/>
          </ac:cxnSpMkLst>
        </pc:cxnChg>
        <pc:cxnChg chg="add del mod">
          <ac:chgData name="Davies, Luca" userId="c80bcf24-12d1-40ec-92bc-22de0545bc58" providerId="ADAL" clId="{17345E63-30A0-4272-943D-89EE149A825C}" dt="2020-05-27T14:03:17.230" v="6185" actId="478"/>
          <ac:cxnSpMkLst>
            <pc:docMk/>
            <pc:sldMk cId="2207174613" sldId="282"/>
            <ac:cxnSpMk id="19" creationId="{776DF102-96E0-4A4A-B8E5-C08792531399}"/>
          </ac:cxnSpMkLst>
        </pc:cxnChg>
        <pc:cxnChg chg="add del mod">
          <ac:chgData name="Davies, Luca" userId="c80bcf24-12d1-40ec-92bc-22de0545bc58" providerId="ADAL" clId="{17345E63-30A0-4272-943D-89EE149A825C}" dt="2020-05-27T14:03:17.230" v="6185" actId="478"/>
          <ac:cxnSpMkLst>
            <pc:docMk/>
            <pc:sldMk cId="2207174613" sldId="282"/>
            <ac:cxnSpMk id="20" creationId="{05090DC3-2F2A-4519-BA63-98F25ED984D2}"/>
          </ac:cxnSpMkLst>
        </pc:cxnChg>
        <pc:cxnChg chg="add">
          <ac:chgData name="Davies, Luca" userId="c80bcf24-12d1-40ec-92bc-22de0545bc58" providerId="ADAL" clId="{17345E63-30A0-4272-943D-89EE149A825C}" dt="2020-05-27T14:03:17.956" v="6186"/>
          <ac:cxnSpMkLst>
            <pc:docMk/>
            <pc:sldMk cId="2207174613" sldId="282"/>
            <ac:cxnSpMk id="36" creationId="{D56209F5-E35A-46A0-9E75-35EAED36FA48}"/>
          </ac:cxnSpMkLst>
        </pc:cxnChg>
        <pc:cxnChg chg="add">
          <ac:chgData name="Davies, Luca" userId="c80bcf24-12d1-40ec-92bc-22de0545bc58" providerId="ADAL" clId="{17345E63-30A0-4272-943D-89EE149A825C}" dt="2020-05-27T14:03:17.956" v="6186"/>
          <ac:cxnSpMkLst>
            <pc:docMk/>
            <pc:sldMk cId="2207174613" sldId="282"/>
            <ac:cxnSpMk id="37" creationId="{E1B4105B-BB7B-4D6D-9DFD-549D9C3C292C}"/>
          </ac:cxnSpMkLst>
        </pc:cxnChg>
        <pc:cxnChg chg="add">
          <ac:chgData name="Davies, Luca" userId="c80bcf24-12d1-40ec-92bc-22de0545bc58" providerId="ADAL" clId="{17345E63-30A0-4272-943D-89EE149A825C}" dt="2020-05-27T14:03:17.956" v="6186"/>
          <ac:cxnSpMkLst>
            <pc:docMk/>
            <pc:sldMk cId="2207174613" sldId="282"/>
            <ac:cxnSpMk id="38" creationId="{5C8E61D0-D061-41D4-9829-38DAA6D09558}"/>
          </ac:cxnSpMkLst>
        </pc:cxnChg>
        <pc:cxnChg chg="add">
          <ac:chgData name="Davies, Luca" userId="c80bcf24-12d1-40ec-92bc-22de0545bc58" providerId="ADAL" clId="{17345E63-30A0-4272-943D-89EE149A825C}" dt="2020-05-27T14:03:17.956" v="6186"/>
          <ac:cxnSpMkLst>
            <pc:docMk/>
            <pc:sldMk cId="2207174613" sldId="282"/>
            <ac:cxnSpMk id="39" creationId="{E0E99D7C-8FD2-41BF-9116-58F07414E80D}"/>
          </ac:cxnSpMkLst>
        </pc:cxnChg>
      </pc:sldChg>
      <pc:sldChg chg="add del ord">
        <pc:chgData name="Davies, Luca" userId="c80bcf24-12d1-40ec-92bc-22de0545bc58" providerId="ADAL" clId="{17345E63-30A0-4272-943D-89EE149A825C}" dt="2020-05-19T12:53:36.416" v="155" actId="2696"/>
        <pc:sldMkLst>
          <pc:docMk/>
          <pc:sldMk cId="2825687582" sldId="282"/>
        </pc:sldMkLst>
      </pc:sldChg>
      <pc:sldChg chg="add del">
        <pc:chgData name="Davies, Luca" userId="c80bcf24-12d1-40ec-92bc-22de0545bc58" providerId="ADAL" clId="{17345E63-30A0-4272-943D-89EE149A825C}" dt="2020-05-19T13:19:33.338" v="546" actId="2696"/>
        <pc:sldMkLst>
          <pc:docMk/>
          <pc:sldMk cId="355559668" sldId="283"/>
        </pc:sldMkLst>
      </pc:sldChg>
      <pc:sldChg chg="addSp delSp modSp add ord modCm modNotesTx">
        <pc:chgData name="Davies, Luca" userId="c80bcf24-12d1-40ec-92bc-22de0545bc58" providerId="ADAL" clId="{17345E63-30A0-4272-943D-89EE149A825C}" dt="2020-05-29T10:34:56.097" v="6648" actId="20577"/>
        <pc:sldMkLst>
          <pc:docMk/>
          <pc:sldMk cId="3700841067" sldId="283"/>
        </pc:sldMkLst>
        <pc:spChg chg="mod">
          <ac:chgData name="Davies, Luca" userId="c80bcf24-12d1-40ec-92bc-22de0545bc58" providerId="ADAL" clId="{17345E63-30A0-4272-943D-89EE149A825C}" dt="2020-05-19T13:30:51.673" v="1084" actId="14100"/>
          <ac:spMkLst>
            <pc:docMk/>
            <pc:sldMk cId="3700841067" sldId="283"/>
            <ac:spMk id="2" creationId="{8440D280-3664-4472-B437-D0D03808A46F}"/>
          </ac:spMkLst>
        </pc:spChg>
        <pc:spChg chg="mod">
          <ac:chgData name="Davies, Luca" userId="c80bcf24-12d1-40ec-92bc-22de0545bc58" providerId="ADAL" clId="{17345E63-30A0-4272-943D-89EE149A825C}" dt="2020-05-19T13:20:00.241" v="588" actId="20577"/>
          <ac:spMkLst>
            <pc:docMk/>
            <pc:sldMk cId="3700841067" sldId="283"/>
            <ac:spMk id="3" creationId="{0E9BDD61-A9AB-4405-9DC8-50D3255B9258}"/>
          </ac:spMkLst>
        </pc:spChg>
        <pc:spChg chg="add del">
          <ac:chgData name="Davies, Luca" userId="c80bcf24-12d1-40ec-92bc-22de0545bc58" providerId="ADAL" clId="{17345E63-30A0-4272-943D-89EE149A825C}" dt="2020-05-27T14:03:26.181" v="6187" actId="478"/>
          <ac:spMkLst>
            <pc:docMk/>
            <pc:sldMk cId="3700841067" sldId="283"/>
            <ac:spMk id="4" creationId="{1EACC70A-C2C9-4C67-8C7F-F94CE0BAE0AC}"/>
          </ac:spMkLst>
        </pc:spChg>
        <pc:spChg chg="add del">
          <ac:chgData name="Davies, Luca" userId="c80bcf24-12d1-40ec-92bc-22de0545bc58" providerId="ADAL" clId="{17345E63-30A0-4272-943D-89EE149A825C}" dt="2020-05-27T14:03:26.181" v="6187" actId="478"/>
          <ac:spMkLst>
            <pc:docMk/>
            <pc:sldMk cId="3700841067" sldId="283"/>
            <ac:spMk id="5" creationId="{6DD41B9A-D795-4AE5-8468-BBF2C03DC936}"/>
          </ac:spMkLst>
        </pc:spChg>
        <pc:spChg chg="add del">
          <ac:chgData name="Davies, Luca" userId="c80bcf24-12d1-40ec-92bc-22de0545bc58" providerId="ADAL" clId="{17345E63-30A0-4272-943D-89EE149A825C}" dt="2020-05-27T14:03:26.181" v="6187" actId="478"/>
          <ac:spMkLst>
            <pc:docMk/>
            <pc:sldMk cId="3700841067" sldId="283"/>
            <ac:spMk id="6" creationId="{B7FA57C4-90C1-4192-A16D-AD79390D08BA}"/>
          </ac:spMkLst>
        </pc:spChg>
        <pc:spChg chg="add del">
          <ac:chgData name="Davies, Luca" userId="c80bcf24-12d1-40ec-92bc-22de0545bc58" providerId="ADAL" clId="{17345E63-30A0-4272-943D-89EE149A825C}" dt="2020-05-27T14:03:26.181" v="6187" actId="478"/>
          <ac:spMkLst>
            <pc:docMk/>
            <pc:sldMk cId="3700841067" sldId="283"/>
            <ac:spMk id="7" creationId="{9564DA8F-78C3-4388-9341-0FDB92FA8C63}"/>
          </ac:spMkLst>
        </pc:spChg>
        <pc:spChg chg="add del">
          <ac:chgData name="Davies, Luca" userId="c80bcf24-12d1-40ec-92bc-22de0545bc58" providerId="ADAL" clId="{17345E63-30A0-4272-943D-89EE149A825C}" dt="2020-05-27T14:03:26.181" v="6187" actId="478"/>
          <ac:spMkLst>
            <pc:docMk/>
            <pc:sldMk cId="3700841067" sldId="283"/>
            <ac:spMk id="8" creationId="{797A9A62-F4FC-447F-8411-6168E2C27F75}"/>
          </ac:spMkLst>
        </pc:spChg>
        <pc:spChg chg="add del mod">
          <ac:chgData name="Davies, Luca" userId="c80bcf24-12d1-40ec-92bc-22de0545bc58" providerId="ADAL" clId="{17345E63-30A0-4272-943D-89EE149A825C}" dt="2020-05-19T13:20:52.310" v="593" actId="478"/>
          <ac:spMkLst>
            <pc:docMk/>
            <pc:sldMk cId="3700841067" sldId="283"/>
            <ac:spMk id="9" creationId="{059AE2B4-BDEF-4296-8F7C-3A0278A1B29C}"/>
          </ac:spMkLst>
        </pc:spChg>
        <pc:spChg chg="add mod">
          <ac:chgData name="Davies, Luca" userId="c80bcf24-12d1-40ec-92bc-22de0545bc58" providerId="ADAL" clId="{17345E63-30A0-4272-943D-89EE149A825C}" dt="2020-05-19T13:26:38.604" v="677" actId="1076"/>
          <ac:spMkLst>
            <pc:docMk/>
            <pc:sldMk cId="3700841067" sldId="283"/>
            <ac:spMk id="10" creationId="{E3391F1F-9AF3-4D4B-97C4-7377CD7D0DD9}"/>
          </ac:spMkLst>
        </pc:spChg>
        <pc:spChg chg="add mod">
          <ac:chgData name="Davies, Luca" userId="c80bcf24-12d1-40ec-92bc-22de0545bc58" providerId="ADAL" clId="{17345E63-30A0-4272-943D-89EE149A825C}" dt="2020-05-19T13:26:38.604" v="677" actId="1076"/>
          <ac:spMkLst>
            <pc:docMk/>
            <pc:sldMk cId="3700841067" sldId="283"/>
            <ac:spMk id="11" creationId="{F726ACF7-B4F7-491B-A096-B2D67822D332}"/>
          </ac:spMkLst>
        </pc:spChg>
        <pc:spChg chg="add mod">
          <ac:chgData name="Davies, Luca" userId="c80bcf24-12d1-40ec-92bc-22de0545bc58" providerId="ADAL" clId="{17345E63-30A0-4272-943D-89EE149A825C}" dt="2020-05-19T13:26:38.604" v="677" actId="1076"/>
          <ac:spMkLst>
            <pc:docMk/>
            <pc:sldMk cId="3700841067" sldId="283"/>
            <ac:spMk id="12" creationId="{60B095C4-E535-4614-AADE-CF3F3B47FC0C}"/>
          </ac:spMkLst>
        </pc:spChg>
        <pc:spChg chg="add del mod">
          <ac:chgData name="Davies, Luca" userId="c80bcf24-12d1-40ec-92bc-22de0545bc58" providerId="ADAL" clId="{17345E63-30A0-4272-943D-89EE149A825C}" dt="2020-05-19T13:23:53.991" v="653" actId="767"/>
          <ac:spMkLst>
            <pc:docMk/>
            <pc:sldMk cId="3700841067" sldId="283"/>
            <ac:spMk id="13" creationId="{AB8CF00C-2D32-4673-8044-F92D1324366F}"/>
          </ac:spMkLst>
        </pc:spChg>
        <pc:spChg chg="add mod ord">
          <ac:chgData name="Davies, Luca" userId="c80bcf24-12d1-40ec-92bc-22de0545bc58" providerId="ADAL" clId="{17345E63-30A0-4272-943D-89EE149A825C}" dt="2020-05-29T10:04:44.030" v="6194" actId="166"/>
          <ac:spMkLst>
            <pc:docMk/>
            <pc:sldMk cId="3700841067" sldId="283"/>
            <ac:spMk id="14" creationId="{E7DC65D4-C763-4FE9-84A0-FC50DCF467FB}"/>
          </ac:spMkLst>
        </pc:spChg>
        <pc:spChg chg="add mod">
          <ac:chgData name="Davies, Luca" userId="c80bcf24-12d1-40ec-92bc-22de0545bc58" providerId="ADAL" clId="{17345E63-30A0-4272-943D-89EE149A825C}" dt="2020-05-29T10:33:10.360" v="6643" actId="20577"/>
          <ac:spMkLst>
            <pc:docMk/>
            <pc:sldMk cId="3700841067" sldId="283"/>
            <ac:spMk id="15" creationId="{6487B438-D4FB-4D18-93BE-CADD8B843E5D}"/>
          </ac:spMkLst>
        </pc:spChg>
        <pc:spChg chg="add mod">
          <ac:chgData name="Davies, Luca" userId="c80bcf24-12d1-40ec-92bc-22de0545bc58" providerId="ADAL" clId="{17345E63-30A0-4272-943D-89EE149A825C}" dt="2020-05-19T13:30:55.541" v="1086" actId="20577"/>
          <ac:spMkLst>
            <pc:docMk/>
            <pc:sldMk cId="3700841067" sldId="283"/>
            <ac:spMk id="16" creationId="{E3F4CA73-B5C8-49DF-8DD7-2D02D6C598C8}"/>
          </ac:spMkLst>
        </pc:spChg>
        <pc:spChg chg="add mod">
          <ac:chgData name="Davies, Luca" userId="c80bcf24-12d1-40ec-92bc-22de0545bc58" providerId="ADAL" clId="{17345E63-30A0-4272-943D-89EE149A825C}" dt="2020-05-25T13:51:23.281" v="4583" actId="1076"/>
          <ac:spMkLst>
            <pc:docMk/>
            <pc:sldMk cId="3700841067" sldId="283"/>
            <ac:spMk id="17" creationId="{3EF4BC1C-7F8C-4388-A93D-6310CF0CB967}"/>
          </ac:spMkLst>
        </pc:spChg>
        <pc:spChg chg="add">
          <ac:chgData name="Davies, Luca" userId="c80bcf24-12d1-40ec-92bc-22de0545bc58" providerId="ADAL" clId="{17345E63-30A0-4272-943D-89EE149A825C}" dt="2020-05-27T14:03:26.829" v="6188"/>
          <ac:spMkLst>
            <pc:docMk/>
            <pc:sldMk cId="3700841067" sldId="283"/>
            <ac:spMk id="29" creationId="{D812C2EF-400D-4139-A0C5-8486167EA906}"/>
          </ac:spMkLst>
        </pc:spChg>
        <pc:spChg chg="add">
          <ac:chgData name="Davies, Luca" userId="c80bcf24-12d1-40ec-92bc-22de0545bc58" providerId="ADAL" clId="{17345E63-30A0-4272-943D-89EE149A825C}" dt="2020-05-27T14:03:26.829" v="6188"/>
          <ac:spMkLst>
            <pc:docMk/>
            <pc:sldMk cId="3700841067" sldId="283"/>
            <ac:spMk id="30" creationId="{D9B39A47-EA12-4ABF-8BD0-833EA94FA1B7}"/>
          </ac:spMkLst>
        </pc:spChg>
        <pc:spChg chg="add">
          <ac:chgData name="Davies, Luca" userId="c80bcf24-12d1-40ec-92bc-22de0545bc58" providerId="ADAL" clId="{17345E63-30A0-4272-943D-89EE149A825C}" dt="2020-05-27T14:03:26.829" v="6188"/>
          <ac:spMkLst>
            <pc:docMk/>
            <pc:sldMk cId="3700841067" sldId="283"/>
            <ac:spMk id="31" creationId="{C1667F88-9E06-49CB-9121-84285A2F0BAE}"/>
          </ac:spMkLst>
        </pc:spChg>
        <pc:spChg chg="add">
          <ac:chgData name="Davies, Luca" userId="c80bcf24-12d1-40ec-92bc-22de0545bc58" providerId="ADAL" clId="{17345E63-30A0-4272-943D-89EE149A825C}" dt="2020-05-27T14:03:26.829" v="6188"/>
          <ac:spMkLst>
            <pc:docMk/>
            <pc:sldMk cId="3700841067" sldId="283"/>
            <ac:spMk id="32" creationId="{9220FE55-427D-44B0-85D4-00DCCC2EE3F5}"/>
          </ac:spMkLst>
        </pc:spChg>
        <pc:spChg chg="add">
          <ac:chgData name="Davies, Luca" userId="c80bcf24-12d1-40ec-92bc-22de0545bc58" providerId="ADAL" clId="{17345E63-30A0-4272-943D-89EE149A825C}" dt="2020-05-27T14:03:26.829" v="6188"/>
          <ac:spMkLst>
            <pc:docMk/>
            <pc:sldMk cId="3700841067" sldId="283"/>
            <ac:spMk id="33" creationId="{D16576B7-9014-4FFF-B262-699DAF6683D1}"/>
          </ac:spMkLst>
        </pc:spChg>
        <pc:cxnChg chg="add del mod">
          <ac:chgData name="Davies, Luca" userId="c80bcf24-12d1-40ec-92bc-22de0545bc58" providerId="ADAL" clId="{17345E63-30A0-4272-943D-89EE149A825C}" dt="2020-05-27T14:03:26.181" v="6187" actId="478"/>
          <ac:cxnSpMkLst>
            <pc:docMk/>
            <pc:sldMk cId="3700841067" sldId="283"/>
            <ac:cxnSpMk id="13" creationId="{72724611-0BF4-4CED-B4F0-4E24863BDC1C}"/>
          </ac:cxnSpMkLst>
        </pc:cxnChg>
        <pc:cxnChg chg="add mod">
          <ac:chgData name="Davies, Luca" userId="c80bcf24-12d1-40ec-92bc-22de0545bc58" providerId="ADAL" clId="{17345E63-30A0-4272-943D-89EE149A825C}" dt="2020-05-27T14:03:34.268" v="6189" actId="1582"/>
          <ac:cxnSpMkLst>
            <pc:docMk/>
            <pc:sldMk cId="3700841067" sldId="283"/>
            <ac:cxnSpMk id="18" creationId="{0B95DCCE-30AE-4D85-B260-AD60337243ED}"/>
          </ac:cxnSpMkLst>
        </pc:cxnChg>
        <pc:cxnChg chg="add mod">
          <ac:chgData name="Davies, Luca" userId="c80bcf24-12d1-40ec-92bc-22de0545bc58" providerId="ADAL" clId="{17345E63-30A0-4272-943D-89EE149A825C}" dt="2020-05-29T10:27:41.372" v="6598" actId="14100"/>
          <ac:cxnSpMkLst>
            <pc:docMk/>
            <pc:sldMk cId="3700841067" sldId="283"/>
            <ac:cxnSpMk id="20" creationId="{34E94D46-8F71-424B-9007-78C36DB391F1}"/>
          </ac:cxnSpMkLst>
        </pc:cxnChg>
        <pc:cxnChg chg="add del mod">
          <ac:chgData name="Davies, Luca" userId="c80bcf24-12d1-40ec-92bc-22de0545bc58" providerId="ADAL" clId="{17345E63-30A0-4272-943D-89EE149A825C}" dt="2020-05-27T14:03:26.181" v="6187" actId="478"/>
          <ac:cxnSpMkLst>
            <pc:docMk/>
            <pc:sldMk cId="3700841067" sldId="283"/>
            <ac:cxnSpMk id="21" creationId="{142384B1-C202-44E5-8F65-303F9255EF16}"/>
          </ac:cxnSpMkLst>
        </pc:cxnChg>
        <pc:cxnChg chg="add del mod">
          <ac:chgData name="Davies, Luca" userId="c80bcf24-12d1-40ec-92bc-22de0545bc58" providerId="ADAL" clId="{17345E63-30A0-4272-943D-89EE149A825C}" dt="2020-05-27T14:03:26.181" v="6187" actId="478"/>
          <ac:cxnSpMkLst>
            <pc:docMk/>
            <pc:sldMk cId="3700841067" sldId="283"/>
            <ac:cxnSpMk id="23" creationId="{B0DEC9C0-F537-41A9-A4CC-F6321E630B6B}"/>
          </ac:cxnSpMkLst>
        </pc:cxnChg>
        <pc:cxnChg chg="add del mod">
          <ac:chgData name="Davies, Luca" userId="c80bcf24-12d1-40ec-92bc-22de0545bc58" providerId="ADAL" clId="{17345E63-30A0-4272-943D-89EE149A825C}" dt="2020-05-27T14:03:26.181" v="6187" actId="478"/>
          <ac:cxnSpMkLst>
            <pc:docMk/>
            <pc:sldMk cId="3700841067" sldId="283"/>
            <ac:cxnSpMk id="26" creationId="{89082BFE-3E8F-4A08-A258-C853FC3538DB}"/>
          </ac:cxnSpMkLst>
        </pc:cxnChg>
        <pc:cxnChg chg="add">
          <ac:chgData name="Davies, Luca" userId="c80bcf24-12d1-40ec-92bc-22de0545bc58" providerId="ADAL" clId="{17345E63-30A0-4272-943D-89EE149A825C}" dt="2020-05-27T14:03:26.829" v="6188"/>
          <ac:cxnSpMkLst>
            <pc:docMk/>
            <pc:sldMk cId="3700841067" sldId="283"/>
            <ac:cxnSpMk id="34" creationId="{0596550A-287F-45FA-89D5-674171F55361}"/>
          </ac:cxnSpMkLst>
        </pc:cxnChg>
        <pc:cxnChg chg="add">
          <ac:chgData name="Davies, Luca" userId="c80bcf24-12d1-40ec-92bc-22de0545bc58" providerId="ADAL" clId="{17345E63-30A0-4272-943D-89EE149A825C}" dt="2020-05-27T14:03:26.829" v="6188"/>
          <ac:cxnSpMkLst>
            <pc:docMk/>
            <pc:sldMk cId="3700841067" sldId="283"/>
            <ac:cxnSpMk id="35" creationId="{4EB4F5FD-6C3C-4DCA-ABC7-7D7F8C06A58C}"/>
          </ac:cxnSpMkLst>
        </pc:cxnChg>
        <pc:cxnChg chg="add">
          <ac:chgData name="Davies, Luca" userId="c80bcf24-12d1-40ec-92bc-22de0545bc58" providerId="ADAL" clId="{17345E63-30A0-4272-943D-89EE149A825C}" dt="2020-05-27T14:03:26.829" v="6188"/>
          <ac:cxnSpMkLst>
            <pc:docMk/>
            <pc:sldMk cId="3700841067" sldId="283"/>
            <ac:cxnSpMk id="36" creationId="{5D76DFDE-05F9-4FCB-84F2-33D1E04ABFE0}"/>
          </ac:cxnSpMkLst>
        </pc:cxnChg>
        <pc:cxnChg chg="add">
          <ac:chgData name="Davies, Luca" userId="c80bcf24-12d1-40ec-92bc-22de0545bc58" providerId="ADAL" clId="{17345E63-30A0-4272-943D-89EE149A825C}" dt="2020-05-27T14:03:26.829" v="6188"/>
          <ac:cxnSpMkLst>
            <pc:docMk/>
            <pc:sldMk cId="3700841067" sldId="283"/>
            <ac:cxnSpMk id="37" creationId="{423262CD-69A1-47D4-A872-577B5F6799AD}"/>
          </ac:cxnSpMkLst>
        </pc:cxnChg>
      </pc:sldChg>
      <pc:sldChg chg="addSp delSp modSp add modNotesTx">
        <pc:chgData name="Davies, Luca" userId="c80bcf24-12d1-40ec-92bc-22de0545bc58" providerId="ADAL" clId="{17345E63-30A0-4272-943D-89EE149A825C}" dt="2020-05-27T14:03:00.367" v="6182"/>
        <pc:sldMkLst>
          <pc:docMk/>
          <pc:sldMk cId="1758335516" sldId="284"/>
        </pc:sldMkLst>
        <pc:spChg chg="mod">
          <ac:chgData name="Davies, Luca" userId="c80bcf24-12d1-40ec-92bc-22de0545bc58" providerId="ADAL" clId="{17345E63-30A0-4272-943D-89EE149A825C}" dt="2020-05-19T13:46:20.219" v="1800" actId="14100"/>
          <ac:spMkLst>
            <pc:docMk/>
            <pc:sldMk cId="1758335516" sldId="284"/>
            <ac:spMk id="2" creationId="{2D46E5AE-6E5F-4410-9985-BE8FF443B1B0}"/>
          </ac:spMkLst>
        </pc:spChg>
        <pc:spChg chg="mod">
          <ac:chgData name="Davies, Luca" userId="c80bcf24-12d1-40ec-92bc-22de0545bc58" providerId="ADAL" clId="{17345E63-30A0-4272-943D-89EE149A825C}" dt="2020-05-19T13:35:49.091" v="1232" actId="20577"/>
          <ac:spMkLst>
            <pc:docMk/>
            <pc:sldMk cId="1758335516" sldId="284"/>
            <ac:spMk id="3" creationId="{E8A6AA58-105E-47A1-8B2F-2163A66E6653}"/>
          </ac:spMkLst>
        </pc:spChg>
        <pc:spChg chg="add del">
          <ac:chgData name="Davies, Luca" userId="c80bcf24-12d1-40ec-92bc-22de0545bc58" providerId="ADAL" clId="{17345E63-30A0-4272-943D-89EE149A825C}" dt="2020-05-27T14:02:59.479" v="6181" actId="478"/>
          <ac:spMkLst>
            <pc:docMk/>
            <pc:sldMk cId="1758335516" sldId="284"/>
            <ac:spMk id="4" creationId="{2136335A-9E2F-4D55-8135-46726EC96866}"/>
          </ac:spMkLst>
        </pc:spChg>
        <pc:spChg chg="add del">
          <ac:chgData name="Davies, Luca" userId="c80bcf24-12d1-40ec-92bc-22de0545bc58" providerId="ADAL" clId="{17345E63-30A0-4272-943D-89EE149A825C}" dt="2020-05-27T14:02:59.479" v="6181" actId="478"/>
          <ac:spMkLst>
            <pc:docMk/>
            <pc:sldMk cId="1758335516" sldId="284"/>
            <ac:spMk id="5" creationId="{697F7CC4-87C7-4D81-A09F-3EF310A9F478}"/>
          </ac:spMkLst>
        </pc:spChg>
        <pc:spChg chg="add del">
          <ac:chgData name="Davies, Luca" userId="c80bcf24-12d1-40ec-92bc-22de0545bc58" providerId="ADAL" clId="{17345E63-30A0-4272-943D-89EE149A825C}" dt="2020-05-27T14:02:59.479" v="6181" actId="478"/>
          <ac:spMkLst>
            <pc:docMk/>
            <pc:sldMk cId="1758335516" sldId="284"/>
            <ac:spMk id="6" creationId="{288FBCCA-97E4-4820-9676-5210CC3E683D}"/>
          </ac:spMkLst>
        </pc:spChg>
        <pc:spChg chg="add del">
          <ac:chgData name="Davies, Luca" userId="c80bcf24-12d1-40ec-92bc-22de0545bc58" providerId="ADAL" clId="{17345E63-30A0-4272-943D-89EE149A825C}" dt="2020-05-27T14:02:59.479" v="6181" actId="478"/>
          <ac:spMkLst>
            <pc:docMk/>
            <pc:sldMk cId="1758335516" sldId="284"/>
            <ac:spMk id="7" creationId="{5EEF8970-C9B3-4A90-B612-6DF46A39296A}"/>
          </ac:spMkLst>
        </pc:spChg>
        <pc:spChg chg="add del">
          <ac:chgData name="Davies, Luca" userId="c80bcf24-12d1-40ec-92bc-22de0545bc58" providerId="ADAL" clId="{17345E63-30A0-4272-943D-89EE149A825C}" dt="2020-05-27T14:02:59.479" v="6181" actId="478"/>
          <ac:spMkLst>
            <pc:docMk/>
            <pc:sldMk cId="1758335516" sldId="284"/>
            <ac:spMk id="8" creationId="{A1143355-623B-434D-86D9-A7CB54924C7A}"/>
          </ac:spMkLst>
        </pc:spChg>
        <pc:spChg chg="add">
          <ac:chgData name="Davies, Luca" userId="c80bcf24-12d1-40ec-92bc-22de0545bc58" providerId="ADAL" clId="{17345E63-30A0-4272-943D-89EE149A825C}" dt="2020-05-25T13:51:27.431" v="4585"/>
          <ac:spMkLst>
            <pc:docMk/>
            <pc:sldMk cId="1758335516" sldId="284"/>
            <ac:spMk id="12" creationId="{97A511D0-8DDB-4EE6-BC43-E0AEF697660B}"/>
          </ac:spMkLst>
        </pc:spChg>
        <pc:spChg chg="add">
          <ac:chgData name="Davies, Luca" userId="c80bcf24-12d1-40ec-92bc-22de0545bc58" providerId="ADAL" clId="{17345E63-30A0-4272-943D-89EE149A825C}" dt="2020-05-27T14:03:00.367" v="6182"/>
          <ac:spMkLst>
            <pc:docMk/>
            <pc:sldMk cId="1758335516" sldId="284"/>
            <ac:spMk id="13" creationId="{E11686EA-9DAE-4E8E-9403-047C7083D30F}"/>
          </ac:spMkLst>
        </pc:spChg>
        <pc:spChg chg="add">
          <ac:chgData name="Davies, Luca" userId="c80bcf24-12d1-40ec-92bc-22de0545bc58" providerId="ADAL" clId="{17345E63-30A0-4272-943D-89EE149A825C}" dt="2020-05-27T14:03:00.367" v="6182"/>
          <ac:spMkLst>
            <pc:docMk/>
            <pc:sldMk cId="1758335516" sldId="284"/>
            <ac:spMk id="14" creationId="{456B0AEB-87D2-4372-8E65-9BCD41F90E91}"/>
          </ac:spMkLst>
        </pc:spChg>
        <pc:spChg chg="add">
          <ac:chgData name="Davies, Luca" userId="c80bcf24-12d1-40ec-92bc-22de0545bc58" providerId="ADAL" clId="{17345E63-30A0-4272-943D-89EE149A825C}" dt="2020-05-27T14:03:00.367" v="6182"/>
          <ac:spMkLst>
            <pc:docMk/>
            <pc:sldMk cId="1758335516" sldId="284"/>
            <ac:spMk id="15" creationId="{D71FDE3F-5803-436B-8080-A740E9569710}"/>
          </ac:spMkLst>
        </pc:spChg>
        <pc:spChg chg="add">
          <ac:chgData name="Davies, Luca" userId="c80bcf24-12d1-40ec-92bc-22de0545bc58" providerId="ADAL" clId="{17345E63-30A0-4272-943D-89EE149A825C}" dt="2020-05-27T14:03:00.367" v="6182"/>
          <ac:spMkLst>
            <pc:docMk/>
            <pc:sldMk cId="1758335516" sldId="284"/>
            <ac:spMk id="16" creationId="{97FF5F85-82AC-430C-BBC7-99C0EB6C1DE9}"/>
          </ac:spMkLst>
        </pc:spChg>
        <pc:spChg chg="add">
          <ac:chgData name="Davies, Luca" userId="c80bcf24-12d1-40ec-92bc-22de0545bc58" providerId="ADAL" clId="{17345E63-30A0-4272-943D-89EE149A825C}" dt="2020-05-27T14:03:00.367" v="6182"/>
          <ac:spMkLst>
            <pc:docMk/>
            <pc:sldMk cId="1758335516" sldId="284"/>
            <ac:spMk id="17" creationId="{91CA6FF9-5594-4C90-9C7A-5B6AEB6BFA7C}"/>
          </ac:spMkLst>
        </pc:spChg>
        <pc:cxnChg chg="add mod">
          <ac:chgData name="Davies, Luca" userId="c80bcf24-12d1-40ec-92bc-22de0545bc58" providerId="ADAL" clId="{17345E63-30A0-4272-943D-89EE149A825C}" dt="2020-05-19T13:46:23.224" v="1801" actId="14100"/>
          <ac:cxnSpMkLst>
            <pc:docMk/>
            <pc:sldMk cId="1758335516" sldId="284"/>
            <ac:cxnSpMk id="10" creationId="{909D2B56-0FB4-449A-9A5F-26D7D5D615F9}"/>
          </ac:cxnSpMkLst>
        </pc:cxnChg>
        <pc:cxnChg chg="add mod">
          <ac:chgData name="Davies, Luca" userId="c80bcf24-12d1-40ec-92bc-22de0545bc58" providerId="ADAL" clId="{17345E63-30A0-4272-943D-89EE149A825C}" dt="2020-05-19T13:46:25.360" v="1802" actId="14100"/>
          <ac:cxnSpMkLst>
            <pc:docMk/>
            <pc:sldMk cId="1758335516" sldId="284"/>
            <ac:cxnSpMk id="11" creationId="{F9EAE64E-A92D-44A3-873F-1E6462E9808D}"/>
          </ac:cxnSpMkLst>
        </pc:cxnChg>
        <pc:cxnChg chg="add">
          <ac:chgData name="Davies, Luca" userId="c80bcf24-12d1-40ec-92bc-22de0545bc58" providerId="ADAL" clId="{17345E63-30A0-4272-943D-89EE149A825C}" dt="2020-05-27T14:03:00.367" v="6182"/>
          <ac:cxnSpMkLst>
            <pc:docMk/>
            <pc:sldMk cId="1758335516" sldId="284"/>
            <ac:cxnSpMk id="18" creationId="{2EB5B93F-57D8-4BE9-A734-C1E9F567A082}"/>
          </ac:cxnSpMkLst>
        </pc:cxnChg>
        <pc:cxnChg chg="add">
          <ac:chgData name="Davies, Luca" userId="c80bcf24-12d1-40ec-92bc-22de0545bc58" providerId="ADAL" clId="{17345E63-30A0-4272-943D-89EE149A825C}" dt="2020-05-27T14:03:00.367" v="6182"/>
          <ac:cxnSpMkLst>
            <pc:docMk/>
            <pc:sldMk cId="1758335516" sldId="284"/>
            <ac:cxnSpMk id="19" creationId="{5E1854E6-0590-4F46-9149-8F98D72FA127}"/>
          </ac:cxnSpMkLst>
        </pc:cxnChg>
        <pc:cxnChg chg="add">
          <ac:chgData name="Davies, Luca" userId="c80bcf24-12d1-40ec-92bc-22de0545bc58" providerId="ADAL" clId="{17345E63-30A0-4272-943D-89EE149A825C}" dt="2020-05-27T14:03:00.367" v="6182"/>
          <ac:cxnSpMkLst>
            <pc:docMk/>
            <pc:sldMk cId="1758335516" sldId="284"/>
            <ac:cxnSpMk id="20" creationId="{97907B37-33DE-4BC4-9D5F-10DBEA3D6DCC}"/>
          </ac:cxnSpMkLst>
        </pc:cxnChg>
        <pc:cxnChg chg="add">
          <ac:chgData name="Davies, Luca" userId="c80bcf24-12d1-40ec-92bc-22de0545bc58" providerId="ADAL" clId="{17345E63-30A0-4272-943D-89EE149A825C}" dt="2020-05-27T14:03:00.367" v="6182"/>
          <ac:cxnSpMkLst>
            <pc:docMk/>
            <pc:sldMk cId="1758335516" sldId="284"/>
            <ac:cxnSpMk id="21" creationId="{95A8B93F-B852-42A0-BC33-D84FBCF457A0}"/>
          </ac:cxnSpMkLst>
        </pc:cxnChg>
      </pc:sldChg>
      <pc:sldChg chg="addSp delSp modSp add modNotesTx">
        <pc:chgData name="Davies, Luca" userId="c80bcf24-12d1-40ec-92bc-22de0545bc58" providerId="ADAL" clId="{17345E63-30A0-4272-943D-89EE149A825C}" dt="2020-05-29T10:38:33.298" v="6670" actId="20577"/>
        <pc:sldMkLst>
          <pc:docMk/>
          <pc:sldMk cId="368528417" sldId="285"/>
        </pc:sldMkLst>
        <pc:spChg chg="mod">
          <ac:chgData name="Davies, Luca" userId="c80bcf24-12d1-40ec-92bc-22de0545bc58" providerId="ADAL" clId="{17345E63-30A0-4272-943D-89EE149A825C}" dt="2020-05-29T10:38:01.909" v="6649" actId="20577"/>
          <ac:spMkLst>
            <pc:docMk/>
            <pc:sldMk cId="368528417" sldId="285"/>
            <ac:spMk id="2" creationId="{CB506443-35ED-4C0F-9A6B-92C59D5E634D}"/>
          </ac:spMkLst>
        </pc:spChg>
        <pc:spChg chg="mod">
          <ac:chgData name="Davies, Luca" userId="c80bcf24-12d1-40ec-92bc-22de0545bc58" providerId="ADAL" clId="{17345E63-30A0-4272-943D-89EE149A825C}" dt="2020-05-19T13:42:41.303" v="1536" actId="20577"/>
          <ac:spMkLst>
            <pc:docMk/>
            <pc:sldMk cId="368528417" sldId="285"/>
            <ac:spMk id="3" creationId="{F7FDD9D9-F485-4ABF-B764-089855CAE869}"/>
          </ac:spMkLst>
        </pc:spChg>
        <pc:spChg chg="add del">
          <ac:chgData name="Davies, Luca" userId="c80bcf24-12d1-40ec-92bc-22de0545bc58" providerId="ADAL" clId="{17345E63-30A0-4272-943D-89EE149A825C}" dt="2020-05-27T14:03:05.811" v="6183" actId="478"/>
          <ac:spMkLst>
            <pc:docMk/>
            <pc:sldMk cId="368528417" sldId="285"/>
            <ac:spMk id="4" creationId="{42419AE1-E38A-43FF-859F-477593117483}"/>
          </ac:spMkLst>
        </pc:spChg>
        <pc:spChg chg="add del">
          <ac:chgData name="Davies, Luca" userId="c80bcf24-12d1-40ec-92bc-22de0545bc58" providerId="ADAL" clId="{17345E63-30A0-4272-943D-89EE149A825C}" dt="2020-05-27T14:03:05.811" v="6183" actId="478"/>
          <ac:spMkLst>
            <pc:docMk/>
            <pc:sldMk cId="368528417" sldId="285"/>
            <ac:spMk id="5" creationId="{7ABA4CF7-5735-4540-801A-7390FD85A042}"/>
          </ac:spMkLst>
        </pc:spChg>
        <pc:spChg chg="add del">
          <ac:chgData name="Davies, Luca" userId="c80bcf24-12d1-40ec-92bc-22de0545bc58" providerId="ADAL" clId="{17345E63-30A0-4272-943D-89EE149A825C}" dt="2020-05-27T14:03:05.811" v="6183" actId="478"/>
          <ac:spMkLst>
            <pc:docMk/>
            <pc:sldMk cId="368528417" sldId="285"/>
            <ac:spMk id="6" creationId="{BEEB2D2E-0E51-4B17-9257-648C4211D0EA}"/>
          </ac:spMkLst>
        </pc:spChg>
        <pc:spChg chg="add del">
          <ac:chgData name="Davies, Luca" userId="c80bcf24-12d1-40ec-92bc-22de0545bc58" providerId="ADAL" clId="{17345E63-30A0-4272-943D-89EE149A825C}" dt="2020-05-27T14:03:05.811" v="6183" actId="478"/>
          <ac:spMkLst>
            <pc:docMk/>
            <pc:sldMk cId="368528417" sldId="285"/>
            <ac:spMk id="7" creationId="{14704331-B624-4C0F-84F2-70FD269398AE}"/>
          </ac:spMkLst>
        </pc:spChg>
        <pc:spChg chg="add del">
          <ac:chgData name="Davies, Luca" userId="c80bcf24-12d1-40ec-92bc-22de0545bc58" providerId="ADAL" clId="{17345E63-30A0-4272-943D-89EE149A825C}" dt="2020-05-27T14:03:05.811" v="6183" actId="478"/>
          <ac:spMkLst>
            <pc:docMk/>
            <pc:sldMk cId="368528417" sldId="285"/>
            <ac:spMk id="8" creationId="{3F5D5766-2D2A-4568-A2A5-6B9ED8367CA8}"/>
          </ac:spMkLst>
        </pc:spChg>
        <pc:spChg chg="add">
          <ac:chgData name="Davies, Luca" userId="c80bcf24-12d1-40ec-92bc-22de0545bc58" providerId="ADAL" clId="{17345E63-30A0-4272-943D-89EE149A825C}" dt="2020-05-25T13:51:28.804" v="4586"/>
          <ac:spMkLst>
            <pc:docMk/>
            <pc:sldMk cId="368528417" sldId="285"/>
            <ac:spMk id="11" creationId="{AD219C38-CDA5-4CDC-8949-29D187370E14}"/>
          </ac:spMkLst>
        </pc:spChg>
        <pc:spChg chg="add">
          <ac:chgData name="Davies, Luca" userId="c80bcf24-12d1-40ec-92bc-22de0545bc58" providerId="ADAL" clId="{17345E63-30A0-4272-943D-89EE149A825C}" dt="2020-05-27T14:03:06.566" v="6184"/>
          <ac:spMkLst>
            <pc:docMk/>
            <pc:sldMk cId="368528417" sldId="285"/>
            <ac:spMk id="12" creationId="{E11B05A9-AF47-4560-9549-9E1966EA9F62}"/>
          </ac:spMkLst>
        </pc:spChg>
        <pc:spChg chg="add">
          <ac:chgData name="Davies, Luca" userId="c80bcf24-12d1-40ec-92bc-22de0545bc58" providerId="ADAL" clId="{17345E63-30A0-4272-943D-89EE149A825C}" dt="2020-05-27T14:03:06.566" v="6184"/>
          <ac:spMkLst>
            <pc:docMk/>
            <pc:sldMk cId="368528417" sldId="285"/>
            <ac:spMk id="14" creationId="{AC89411F-575C-435A-94D0-89192DF1C362}"/>
          </ac:spMkLst>
        </pc:spChg>
        <pc:spChg chg="add">
          <ac:chgData name="Davies, Luca" userId="c80bcf24-12d1-40ec-92bc-22de0545bc58" providerId="ADAL" clId="{17345E63-30A0-4272-943D-89EE149A825C}" dt="2020-05-27T14:03:06.566" v="6184"/>
          <ac:spMkLst>
            <pc:docMk/>
            <pc:sldMk cId="368528417" sldId="285"/>
            <ac:spMk id="15" creationId="{BBFB8A04-0759-4647-93CB-F275938392C5}"/>
          </ac:spMkLst>
        </pc:spChg>
        <pc:spChg chg="add">
          <ac:chgData name="Davies, Luca" userId="c80bcf24-12d1-40ec-92bc-22de0545bc58" providerId="ADAL" clId="{17345E63-30A0-4272-943D-89EE149A825C}" dt="2020-05-27T14:03:06.566" v="6184"/>
          <ac:spMkLst>
            <pc:docMk/>
            <pc:sldMk cId="368528417" sldId="285"/>
            <ac:spMk id="16" creationId="{B43A120A-A0FD-43AB-AE74-DE31FC6B6612}"/>
          </ac:spMkLst>
        </pc:spChg>
        <pc:spChg chg="add">
          <ac:chgData name="Davies, Luca" userId="c80bcf24-12d1-40ec-92bc-22de0545bc58" providerId="ADAL" clId="{17345E63-30A0-4272-943D-89EE149A825C}" dt="2020-05-27T14:03:06.566" v="6184"/>
          <ac:spMkLst>
            <pc:docMk/>
            <pc:sldMk cId="368528417" sldId="285"/>
            <ac:spMk id="17" creationId="{09F347F9-6AF2-4C2C-A0B5-C9BA0339CB7C}"/>
          </ac:spMkLst>
        </pc:spChg>
        <pc:picChg chg="add del">
          <ac:chgData name="Davies, Luca" userId="c80bcf24-12d1-40ec-92bc-22de0545bc58" providerId="ADAL" clId="{17345E63-30A0-4272-943D-89EE149A825C}" dt="2020-05-19T14:36:13.265" v="2351" actId="478"/>
          <ac:picMkLst>
            <pc:docMk/>
            <pc:sldMk cId="368528417" sldId="285"/>
            <ac:picMk id="16" creationId="{C1662B14-87BE-4AAE-B482-62718CA401BA}"/>
          </ac:picMkLst>
        </pc:picChg>
        <pc:cxnChg chg="add mod">
          <ac:chgData name="Davies, Luca" userId="c80bcf24-12d1-40ec-92bc-22de0545bc58" providerId="ADAL" clId="{17345E63-30A0-4272-943D-89EE149A825C}" dt="2020-05-19T13:52:53.594" v="2251" actId="14100"/>
          <ac:cxnSpMkLst>
            <pc:docMk/>
            <pc:sldMk cId="368528417" sldId="285"/>
            <ac:cxnSpMk id="10" creationId="{76A2EBD8-771F-4FDC-880E-8A9C30BA138F}"/>
          </ac:cxnSpMkLst>
        </pc:cxnChg>
        <pc:cxnChg chg="add del">
          <ac:chgData name="Davies, Luca" userId="c80bcf24-12d1-40ec-92bc-22de0545bc58" providerId="ADAL" clId="{17345E63-30A0-4272-943D-89EE149A825C}" dt="2020-05-19T13:52:20.933" v="2242"/>
          <ac:cxnSpMkLst>
            <pc:docMk/>
            <pc:sldMk cId="368528417" sldId="285"/>
            <ac:cxnSpMk id="11" creationId="{FDB89DED-0AD5-4243-A0FA-DBF8FB21E1F0}"/>
          </ac:cxnSpMkLst>
        </pc:cxnChg>
        <pc:cxnChg chg="add mod">
          <ac:chgData name="Davies, Luca" userId="c80bcf24-12d1-40ec-92bc-22de0545bc58" providerId="ADAL" clId="{17345E63-30A0-4272-943D-89EE149A825C}" dt="2020-05-19T13:52:57.434" v="2252" actId="14100"/>
          <ac:cxnSpMkLst>
            <pc:docMk/>
            <pc:sldMk cId="368528417" sldId="285"/>
            <ac:cxnSpMk id="13" creationId="{C4F35F4E-96F8-42A6-A8C6-D56CA25E9A9B}"/>
          </ac:cxnSpMkLst>
        </pc:cxnChg>
        <pc:cxnChg chg="add">
          <ac:chgData name="Davies, Luca" userId="c80bcf24-12d1-40ec-92bc-22de0545bc58" providerId="ADAL" clId="{17345E63-30A0-4272-943D-89EE149A825C}" dt="2020-05-27T14:03:06.566" v="6184"/>
          <ac:cxnSpMkLst>
            <pc:docMk/>
            <pc:sldMk cId="368528417" sldId="285"/>
            <ac:cxnSpMk id="18" creationId="{E56C4777-2F4A-4753-AB09-A35B989C11CC}"/>
          </ac:cxnSpMkLst>
        </pc:cxnChg>
        <pc:cxnChg chg="add">
          <ac:chgData name="Davies, Luca" userId="c80bcf24-12d1-40ec-92bc-22de0545bc58" providerId="ADAL" clId="{17345E63-30A0-4272-943D-89EE149A825C}" dt="2020-05-27T14:03:06.566" v="6184"/>
          <ac:cxnSpMkLst>
            <pc:docMk/>
            <pc:sldMk cId="368528417" sldId="285"/>
            <ac:cxnSpMk id="19" creationId="{E73380DB-3DEB-4206-A6BA-B16DCE1B6891}"/>
          </ac:cxnSpMkLst>
        </pc:cxnChg>
        <pc:cxnChg chg="add">
          <ac:chgData name="Davies, Luca" userId="c80bcf24-12d1-40ec-92bc-22de0545bc58" providerId="ADAL" clId="{17345E63-30A0-4272-943D-89EE149A825C}" dt="2020-05-27T14:03:06.566" v="6184"/>
          <ac:cxnSpMkLst>
            <pc:docMk/>
            <pc:sldMk cId="368528417" sldId="285"/>
            <ac:cxnSpMk id="20" creationId="{7705777B-CD04-4FBF-BFD7-D59D785EBFA1}"/>
          </ac:cxnSpMkLst>
        </pc:cxnChg>
        <pc:cxnChg chg="add">
          <ac:chgData name="Davies, Luca" userId="c80bcf24-12d1-40ec-92bc-22de0545bc58" providerId="ADAL" clId="{17345E63-30A0-4272-943D-89EE149A825C}" dt="2020-05-27T14:03:06.566" v="6184"/>
          <ac:cxnSpMkLst>
            <pc:docMk/>
            <pc:sldMk cId="368528417" sldId="285"/>
            <ac:cxnSpMk id="21" creationId="{F8045C27-45F6-4335-95C0-AC7458326DF5}"/>
          </ac:cxnSpMkLst>
        </pc:cxnChg>
      </pc:sldChg>
      <pc:sldChg chg="addSp modSp add modCm">
        <pc:chgData name="Davies, Luca" userId="c80bcf24-12d1-40ec-92bc-22de0545bc58" providerId="ADAL" clId="{17345E63-30A0-4272-943D-89EE149A825C}" dt="2020-05-27T14:01:10.415" v="6157" actId="20577"/>
        <pc:sldMkLst>
          <pc:docMk/>
          <pc:sldMk cId="2599118034" sldId="286"/>
        </pc:sldMkLst>
        <pc:spChg chg="mod">
          <ac:chgData name="Davies, Luca" userId="c80bcf24-12d1-40ec-92bc-22de0545bc58" providerId="ADAL" clId="{17345E63-30A0-4272-943D-89EE149A825C}" dt="2020-05-25T16:46:55.773" v="6154" actId="6549"/>
          <ac:spMkLst>
            <pc:docMk/>
            <pc:sldMk cId="2599118034" sldId="286"/>
            <ac:spMk id="2" creationId="{13BA18DE-47C8-4749-A1FB-9ADA55CEC946}"/>
          </ac:spMkLst>
        </pc:spChg>
        <pc:spChg chg="mod">
          <ac:chgData name="Davies, Luca" userId="c80bcf24-12d1-40ec-92bc-22de0545bc58" providerId="ADAL" clId="{17345E63-30A0-4272-943D-89EE149A825C}" dt="2020-05-27T14:01:10.415" v="6157" actId="20577"/>
          <ac:spMkLst>
            <pc:docMk/>
            <pc:sldMk cId="2599118034" sldId="286"/>
            <ac:spMk id="3" creationId="{6409DFAE-9BE3-443C-9435-0AC679974E9E}"/>
          </ac:spMkLst>
        </pc:spChg>
        <pc:spChg chg="add mod">
          <ac:chgData name="Davies, Luca" userId="c80bcf24-12d1-40ec-92bc-22de0545bc58" providerId="ADAL" clId="{17345E63-30A0-4272-943D-89EE149A825C}" dt="2020-05-25T16:14:07.324" v="5471" actId="20577"/>
          <ac:spMkLst>
            <pc:docMk/>
            <pc:sldMk cId="2599118034" sldId="286"/>
            <ac:spMk id="4" creationId="{34FFC619-2B4F-45A0-8442-6ECFD5C1893E}"/>
          </ac:spMkLst>
        </pc:spChg>
      </pc:sldChg>
    </pc:docChg>
  </pc:docChgLst>
  <pc:docChgLst>
    <pc:chgData name="Rayson, Paul" userId="S::rayson@lancaster.ac.uk::c8ad3136-e446-4103-94e3-502559aac9cb" providerId="AD" clId="Web-{8B918BAA-F718-3194-ABFC-E6B4794F9B17}"/>
    <pc:docChg chg="">
      <pc:chgData name="Rayson, Paul" userId="S::rayson@lancaster.ac.uk::c8ad3136-e446-4103-94e3-502559aac9cb" providerId="AD" clId="Web-{8B918BAA-F718-3194-ABFC-E6B4794F9B17}" dt="2020-05-18T09:10:25.289" v="5"/>
      <pc:docMkLst>
        <pc:docMk/>
      </pc:docMkLst>
      <pc:sldChg chg="addCm">
        <pc:chgData name="Rayson, Paul" userId="S::rayson@lancaster.ac.uk::c8ad3136-e446-4103-94e3-502559aac9cb" providerId="AD" clId="Web-{8B918BAA-F718-3194-ABFC-E6B4794F9B17}" dt="2020-05-18T09:10:25.289" v="5"/>
        <pc:sldMkLst>
          <pc:docMk/>
          <pc:sldMk cId="0" sldId="267"/>
        </pc:sldMkLst>
      </pc:sldChg>
      <pc:sldChg chg="addCm modCm">
        <pc:chgData name="Rayson, Paul" userId="S::rayson@lancaster.ac.uk::c8ad3136-e446-4103-94e3-502559aac9cb" providerId="AD" clId="Web-{8B918BAA-F718-3194-ABFC-E6B4794F9B17}" dt="2020-05-18T09:06:48.068" v="4"/>
        <pc:sldMkLst>
          <pc:docMk/>
          <pc:sldMk cId="2842317742" sldId="276"/>
        </pc:sldMkLst>
      </pc:sldChg>
      <pc:sldChg chg="addCm">
        <pc:chgData name="Rayson, Paul" userId="S::rayson@lancaster.ac.uk::c8ad3136-e446-4103-94e3-502559aac9cb" providerId="AD" clId="Web-{8B918BAA-F718-3194-ABFC-E6B4794F9B17}" dt="2020-05-18T08:58:16.784" v="2"/>
        <pc:sldMkLst>
          <pc:docMk/>
          <pc:sldMk cId="725205030" sldId="277"/>
        </pc:sldMkLst>
      </pc:sldChg>
      <pc:sldChg chg="addCm">
        <pc:chgData name="Rayson, Paul" userId="S::rayson@lancaster.ac.uk::c8ad3136-e446-4103-94e3-502559aac9cb" providerId="AD" clId="Web-{8B918BAA-F718-3194-ABFC-E6B4794F9B17}" dt="2020-05-18T08:56:22.189" v="1"/>
        <pc:sldMkLst>
          <pc:docMk/>
          <pc:sldMk cId="3260526113" sldId="278"/>
        </pc:sldMkLst>
      </pc:sldChg>
      <pc:sldChg chg="addCm">
        <pc:chgData name="Rayson, Paul" userId="S::rayson@lancaster.ac.uk::c8ad3136-e446-4103-94e3-502559aac9cb" providerId="AD" clId="Web-{8B918BAA-F718-3194-ABFC-E6B4794F9B17}" dt="2020-05-18T09:00:56.425" v="3"/>
        <pc:sldMkLst>
          <pc:docMk/>
          <pc:sldMk cId="1703631555" sldId="279"/>
        </pc:sldMkLst>
      </pc:sldChg>
    </pc:docChg>
  </pc:docChgLst>
</pc:chgInfo>
</file>

<file path=ppt/comments/comment1.xml><?xml version="1.0" encoding="utf-8"?>
<p:cmLst xmlns:a="http://schemas.openxmlformats.org/drawingml/2006/main" xmlns:r="http://schemas.openxmlformats.org/officeDocument/2006/relationships" xmlns:p="http://schemas.openxmlformats.org/presentationml/2006/main">
  <p:cm authorId="1" dt="2020-05-18T01:54:53.737" idx="1">
    <p:pos x="4506" y="258"/>
    <p:text>Talk about the project as exploratory, but also what problems might it help you (or others) solve? Motivation is key!</p:text>
    <p:extLst>
      <p:ext uri="{C676402C-5697-4E1C-873F-D02D1690AC5C}">
        <p15:threadingInfo xmlns:p15="http://schemas.microsoft.com/office/powerpoint/2012/main" timeZoneBias="4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0-05-26T09:17:09.312" idx="7">
    <p:pos x="4506" y="258"/>
    <p:text>Nice layout for this and the following three slides!</p:text>
    <p:extLst>
      <p:ext uri="{C676402C-5697-4E1C-873F-D02D1690AC5C}">
        <p15:threadingInfo xmlns:p15="http://schemas.microsoft.com/office/powerpoint/2012/main" timeZoneBias="420"/>
      </p:ext>
    </p:extLst>
  </p:cm>
  <p:cm authorId="1" dt="2020-05-26T09:17:58.312" idx="8">
    <p:pos x="4506" y="394"/>
    <p:text>Perhaps add arrows between the boxes along to bottom to make it visually clearer that they represent the pipeline?</p:text>
    <p:extLst>
      <p:ext uri="{C676402C-5697-4E1C-873F-D02D1690AC5C}">
        <p15:threadingInfo xmlns:p15="http://schemas.microsoft.com/office/powerpoint/2012/main" timeZoneBias="420">
          <p15:parentCm authorId="1" idx="7"/>
        </p15:threadingInfo>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0-05-18T01:58:16.784" idx="3">
    <p:pos x="4506" y="258"/>
    <p:text>Will your demo make it clear how the tool performs its calculations? I'd recommend having a slide before this which explains what NLP methods you are using (off the shelf or otherwise) and briefly say how they work.
</p:text>
    <p:extLst>
      <p:ext uri="{C676402C-5697-4E1C-873F-D02D1690AC5C}">
        <p15:threadingInfo xmlns:p15="http://schemas.microsoft.com/office/powerpoint/2012/main" timeZoneBias="4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0-05-18T01:56:22.189" idx="2">
    <p:pos x="5550" y="870"/>
    <p:text>Say who rejected it?</p:text>
    <p:extLst>
      <p:ext uri="{C676402C-5697-4E1C-873F-D02D1690AC5C}">
        <p15:threadingInfo xmlns:p15="http://schemas.microsoft.com/office/powerpoint/2012/main" timeZoneBias="4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0-05-18T02:00:56.425" idx="4">
    <p:pos x="4506" y="258"/>
    <p:text>Each of these experiments represents a reasonable amount of work. I'd suggest talking over this slide with an overview of the experiments and how they fit together, and then having a following slide which picks one of the experiments and provides details of the data, analysis and results. For any of these slides, you can refer us to specific pages in your report if you want.</p:text>
    <p:extLst>
      <p:ext uri="{C676402C-5697-4E1C-873F-D02D1690AC5C}">
        <p15:threadingInfo xmlns:p15="http://schemas.microsoft.com/office/powerpoint/2012/main" timeZoneBias="4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0-05-26T09:13:32.656" idx="6">
    <p:pos x="4506" y="258"/>
    <p:text>Typo!</p:text>
    <p:extLst>
      <p:ext uri="{C676402C-5697-4E1C-873F-D02D1690AC5C}">
        <p15:threadingInfo xmlns:p15="http://schemas.microsoft.com/office/powerpoint/2012/main" timeZoneBias="420"/>
      </p:ext>
    </p:extLst>
  </p:cm>
</p:cmLst>
</file>

<file path=ppt/comments/comment7.xml><?xml version="1.0" encoding="utf-8"?>
<p:cmLst xmlns:a="http://schemas.openxmlformats.org/drawingml/2006/main" xmlns:r="http://schemas.openxmlformats.org/officeDocument/2006/relationships" xmlns:p="http://schemas.openxmlformats.org/presentationml/2006/main">
  <p:cm authorId="1" dt="2020-05-18T02:10:25.289" idx="5">
    <p:pos x="5466" y="732"/>
    <p:text>You might want to have a slide on limitations to show you can scope the work, or at least have some answers ready to explain what you think are the limitations of the work.
</p:text>
    <p:extLst>
      <p:ext uri="{C676402C-5697-4E1C-873F-D02D1690AC5C}">
        <p15:threadingInfo xmlns:p15="http://schemas.microsoft.com/office/powerpoint/2012/main" timeZoneBias="420"/>
      </p:ext>
    </p:extLst>
  </p:cm>
</p:cmLst>
</file>

<file path=ppt/media/hdphoto1.wdp>
</file>

<file path=ppt/media/image1.jpeg>
</file>

<file path=ppt/media/image10.png>
</file>

<file path=ppt/media/image11.png>
</file>

<file path=ppt/media/image2.jpeg>
</file>

<file path=ppt/media/image3.jpg>
</file>

<file path=ppt/media/image4.jpeg>
</file>

<file path=ppt/media/image5.jpeg>
</file>

<file path=ppt/media/image6.png>
</file>

<file path=ppt/media/image7.png>
</file>

<file path=ppt/media/image8.png>
</file>

<file path=ppt/media/image9.png>
</file>

<file path=ppt/media/media1.mkv>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B02CDB6F-9360-4AC5-A1A4-B746F8B27D7E}" type="datetimeFigureOut">
              <a:rPr lang="en-GB" smtClean="0"/>
              <a:pPr/>
              <a:t>29/05/2020</a:t>
            </a:fld>
            <a:endParaRPr lang="en-GB"/>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0EC8AF62-0413-459D-A055-9BD345497D1F}" type="slidenum">
              <a:rPr lang="en-GB" smtClean="0"/>
              <a:pPr/>
              <a:t>‹#›</a:t>
            </a:fld>
            <a:endParaRPr lang="en-GB"/>
          </a:p>
        </p:txBody>
      </p:sp>
    </p:spTree>
    <p:extLst>
      <p:ext uri="{BB962C8B-B14F-4D97-AF65-F5344CB8AC3E}">
        <p14:creationId xmlns:p14="http://schemas.microsoft.com/office/powerpoint/2010/main" val="37731651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normAutofit/>
          </a:bodyPr>
          <a:lstStyle/>
          <a:p>
            <a:pPr eaLnBrk="1" hangingPunct="1"/>
            <a:r>
              <a:rPr lang="en-US" sz="1200" kern="1200" dirty="0">
                <a:solidFill>
                  <a:srgbClr val="731F43"/>
                </a:solidFill>
                <a:latin typeface="Lucida Grande" pitchFamily="80" charset="0"/>
                <a:ea typeface="ＭＳ Ｐゴシック" charset="-128"/>
                <a:cs typeface="+mn-cs"/>
              </a:rPr>
              <a:t>Good morning, I hope you’re both fairing well…</a:t>
            </a:r>
          </a:p>
        </p:txBody>
      </p:sp>
      <p:sp>
        <p:nvSpPr>
          <p:cNvPr id="4" name="Slide Number Placeholder 3"/>
          <p:cNvSpPr>
            <a:spLocks noGrp="1"/>
          </p:cNvSpPr>
          <p:nvPr>
            <p:ph type="sldNum" sz="quarter" idx="10"/>
          </p:nvPr>
        </p:nvSpPr>
        <p:spPr/>
        <p:txBody>
          <a:bodyPr/>
          <a:lstStyle/>
          <a:p>
            <a:fld id="{0EC8AF62-0413-459D-A055-9BD345497D1F}" type="slidenum">
              <a:rPr lang="en-GB" smtClean="0"/>
              <a:pPr/>
              <a:t>1</a:t>
            </a:fld>
            <a:endParaRPr lang="en-GB"/>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Range small: to keep good experimental control over the experiments carried out and to keep within the time limit</a:t>
            </a:r>
          </a:p>
          <a:p>
            <a:pPr marL="171450" indent="-171450">
              <a:buFont typeface="Arial" panose="020B0604020202020204" pitchFamily="34" charset="0"/>
              <a:buChar char="•"/>
            </a:pPr>
            <a:r>
              <a:rPr lang="en-GB" dirty="0"/>
              <a:t>Whole project could be repeated with any number of different NLP tools and potentially yield results, could be done with more time</a:t>
            </a:r>
          </a:p>
          <a:p>
            <a:pPr marL="171450" indent="-171450">
              <a:buFont typeface="Arial" panose="020B0604020202020204" pitchFamily="34" charset="0"/>
              <a:buChar char="•"/>
            </a:pPr>
            <a:r>
              <a:rPr lang="en-GB" dirty="0"/>
              <a:t>Curve identification – time limits, again</a:t>
            </a:r>
          </a:p>
          <a:p>
            <a:pPr marL="171450" indent="-171450">
              <a:buFont typeface="Arial" panose="020B0604020202020204" pitchFamily="34" charset="0"/>
              <a:buChar char="•"/>
            </a:pPr>
            <a:endParaRPr lang="en-GB" dirty="0"/>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0EC8AF62-0413-459D-A055-9BD345497D1F}" type="slidenum">
              <a:rPr lang="en-GB" smtClean="0"/>
              <a:pPr/>
              <a:t>11</a:t>
            </a:fld>
            <a:endParaRPr lang="en-GB"/>
          </a:p>
        </p:txBody>
      </p:sp>
    </p:spTree>
    <p:extLst>
      <p:ext uri="{BB962C8B-B14F-4D97-AF65-F5344CB8AC3E}">
        <p14:creationId xmlns:p14="http://schemas.microsoft.com/office/powerpoint/2010/main" val="29438066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Stemming from Vonnegut’s own proposed Master’s thesis</a:t>
            </a:r>
          </a:p>
          <a:p>
            <a:pPr marL="171450" indent="-171450">
              <a:buFont typeface="Arial" panose="020B0604020202020204" pitchFamily="34" charset="0"/>
              <a:buChar char="•"/>
            </a:pPr>
            <a:r>
              <a:rPr lang="en-GB" dirty="0"/>
              <a:t>Patterns everywhere, art, music, film &amp; television… literature very free medium, patterns here too?</a:t>
            </a:r>
          </a:p>
          <a:p>
            <a:pPr marL="171450" indent="-171450">
              <a:buFont typeface="Arial" panose="020B0604020202020204" pitchFamily="34" charset="0"/>
              <a:buChar char="•"/>
            </a:pPr>
            <a:r>
              <a:rPr lang="en-GB" dirty="0"/>
              <a:t>Procedural gen. in games, all over worlds, “quests” etc, short stories -&gt; longer stories -&gt; novels?</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Partly: why not?</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Novel idea (</a:t>
            </a:r>
            <a:r>
              <a:rPr lang="en-GB" dirty="0" err="1"/>
              <a:t>punny</a:t>
            </a:r>
            <a:r>
              <a:rPr lang="en-GB" dirty="0"/>
              <a:t>), Vonnegut’s thesis rejected by Uni. of Chicago due to it being ”too much like fun”</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Insight into consistency in literature (or lack of)</a:t>
            </a:r>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a:p>
            <a:pPr marL="628650" marR="0" lvl="1"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a:p>
            <a:pPr marL="457200" marR="0" lvl="1" indent="0" algn="l" defTabSz="914400" rtl="0" eaLnBrk="1" fontAlgn="auto" latinLnBrk="0" hangingPunct="1">
              <a:lnSpc>
                <a:spcPct val="100000"/>
              </a:lnSpc>
              <a:spcBef>
                <a:spcPts val="0"/>
              </a:spcBef>
              <a:spcAft>
                <a:spcPts val="0"/>
              </a:spcAft>
              <a:buClrTx/>
              <a:buSzTx/>
              <a:buFont typeface="Arial" panose="020B0604020202020204" pitchFamily="34" charset="0"/>
              <a:buNone/>
              <a:tabLst/>
              <a:defRPr/>
            </a:pPr>
            <a:r>
              <a:rPr lang="en-GB" dirty="0"/>
              <a:t>In pursuit of this, I built the Sentiplot program to process corpora and produce graphs for analysis</a:t>
            </a:r>
          </a:p>
        </p:txBody>
      </p:sp>
      <p:sp>
        <p:nvSpPr>
          <p:cNvPr id="4" name="Slide Number Placeholder 3"/>
          <p:cNvSpPr>
            <a:spLocks noGrp="1"/>
          </p:cNvSpPr>
          <p:nvPr>
            <p:ph type="sldNum" sz="quarter" idx="5"/>
          </p:nvPr>
        </p:nvSpPr>
        <p:spPr/>
        <p:txBody>
          <a:bodyPr/>
          <a:lstStyle/>
          <a:p>
            <a:fld id="{0EC8AF62-0413-459D-A055-9BD345497D1F}" type="slidenum">
              <a:rPr lang="en-GB" smtClean="0"/>
              <a:pPr/>
              <a:t>2</a:t>
            </a:fld>
            <a:endParaRPr lang="en-GB"/>
          </a:p>
        </p:txBody>
      </p:sp>
    </p:spTree>
    <p:extLst>
      <p:ext uri="{BB962C8B-B14F-4D97-AF65-F5344CB8AC3E}">
        <p14:creationId xmlns:p14="http://schemas.microsoft.com/office/powerpoint/2010/main" val="185892241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GB" sz="1400" dirty="0"/>
              <a:t>High level pipeline shown at the bottom</a:t>
            </a:r>
          </a:p>
          <a:p>
            <a:pPr marL="285750" indent="-285750">
              <a:buFont typeface="Arial" panose="020B0604020202020204" pitchFamily="34" charset="0"/>
              <a:buChar char="•"/>
            </a:pPr>
            <a:r>
              <a:rPr lang="en-GB" sz="1400" dirty="0"/>
              <a:t>Three different input types</a:t>
            </a:r>
          </a:p>
          <a:p>
            <a:pPr marL="285750" indent="-285750">
              <a:buFont typeface="Arial" panose="020B0604020202020204" pitchFamily="34" charset="0"/>
              <a:buChar char="•"/>
            </a:pPr>
            <a:r>
              <a:rPr lang="en-GB" sz="1400" dirty="0"/>
              <a:t>All require different parsing and afford different features</a:t>
            </a:r>
          </a:p>
          <a:p>
            <a:pPr marL="742950" lvl="1" indent="-285750">
              <a:buFont typeface="Arial" panose="020B0604020202020204" pitchFamily="34" charset="0"/>
              <a:buChar char="•"/>
            </a:pPr>
            <a:r>
              <a:rPr lang="en-GB" sz="1400" dirty="0"/>
              <a:t>Plain text, least metadata</a:t>
            </a:r>
          </a:p>
          <a:p>
            <a:pPr marL="742950" lvl="1" indent="-285750">
              <a:buFont typeface="Arial" panose="020B0604020202020204" pitchFamily="34" charset="0"/>
              <a:buChar char="•"/>
            </a:pPr>
            <a:r>
              <a:rPr lang="en-GB" sz="1400" dirty="0"/>
              <a:t>XML/VARD, spelling normalised, per-character information (per-character graphing)</a:t>
            </a:r>
          </a:p>
          <a:p>
            <a:pPr marL="742950" lvl="1" indent="-285750">
              <a:buFont typeface="Arial" panose="020B0604020202020204" pitchFamily="34" charset="0"/>
              <a:buChar char="•"/>
            </a:pPr>
            <a:r>
              <a:rPr lang="en-GB" sz="1400" dirty="0"/>
              <a:t>HTML/</a:t>
            </a:r>
            <a:r>
              <a:rPr lang="en-GB" sz="1400" dirty="0" err="1"/>
              <a:t>Proj</a:t>
            </a:r>
            <a:r>
              <a:rPr lang="en-GB" sz="1400" dirty="0"/>
              <a:t>. Gutenberg format permits splitting on chapters… sometimes</a:t>
            </a:r>
          </a:p>
        </p:txBody>
      </p:sp>
      <p:sp>
        <p:nvSpPr>
          <p:cNvPr id="4" name="Slide Number Placeholder 3"/>
          <p:cNvSpPr>
            <a:spLocks noGrp="1"/>
          </p:cNvSpPr>
          <p:nvPr>
            <p:ph type="sldNum" sz="quarter" idx="5"/>
          </p:nvPr>
        </p:nvSpPr>
        <p:spPr/>
        <p:txBody>
          <a:bodyPr/>
          <a:lstStyle/>
          <a:p>
            <a:fld id="{0EC8AF62-0413-459D-A055-9BD345497D1F}" type="slidenum">
              <a:rPr lang="en-GB" smtClean="0"/>
              <a:pPr/>
              <a:t>3</a:t>
            </a:fld>
            <a:endParaRPr lang="en-GB"/>
          </a:p>
        </p:txBody>
      </p:sp>
    </p:spTree>
    <p:extLst>
      <p:ext uri="{BB962C8B-B14F-4D97-AF65-F5344CB8AC3E}">
        <p14:creationId xmlns:p14="http://schemas.microsoft.com/office/powerpoint/2010/main" val="812788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Stanford CORENLP used to split input into sentences</a:t>
            </a:r>
          </a:p>
          <a:p>
            <a:pPr marL="171450" indent="-171450">
              <a:buFont typeface="Arial" panose="020B0604020202020204" pitchFamily="34" charset="0"/>
              <a:buChar char="•"/>
            </a:pPr>
            <a:r>
              <a:rPr lang="en-GB" dirty="0"/>
              <a:t>VADERSharp (C# port of VADER) used to process each sentence and output sentiment metrics</a:t>
            </a:r>
          </a:p>
        </p:txBody>
      </p:sp>
      <p:sp>
        <p:nvSpPr>
          <p:cNvPr id="4" name="Slide Number Placeholder 3"/>
          <p:cNvSpPr>
            <a:spLocks noGrp="1"/>
          </p:cNvSpPr>
          <p:nvPr>
            <p:ph type="sldNum" sz="quarter" idx="5"/>
          </p:nvPr>
        </p:nvSpPr>
        <p:spPr/>
        <p:txBody>
          <a:bodyPr/>
          <a:lstStyle/>
          <a:p>
            <a:fld id="{0EC8AF62-0413-459D-A055-9BD345497D1F}" type="slidenum">
              <a:rPr lang="en-GB" smtClean="0"/>
              <a:pPr/>
              <a:t>4</a:t>
            </a:fld>
            <a:endParaRPr lang="en-GB"/>
          </a:p>
        </p:txBody>
      </p:sp>
    </p:spTree>
    <p:extLst>
      <p:ext uri="{BB962C8B-B14F-4D97-AF65-F5344CB8AC3E}">
        <p14:creationId xmlns:p14="http://schemas.microsoft.com/office/powerpoint/2010/main" val="23504868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Results are grouped together, keeping apart each section which will be graphed individually</a:t>
            </a:r>
          </a:p>
        </p:txBody>
      </p:sp>
      <p:sp>
        <p:nvSpPr>
          <p:cNvPr id="4" name="Slide Number Placeholder 3"/>
          <p:cNvSpPr>
            <a:spLocks noGrp="1"/>
          </p:cNvSpPr>
          <p:nvPr>
            <p:ph type="sldNum" sz="quarter" idx="5"/>
          </p:nvPr>
        </p:nvSpPr>
        <p:spPr/>
        <p:txBody>
          <a:bodyPr/>
          <a:lstStyle/>
          <a:p>
            <a:fld id="{0EC8AF62-0413-459D-A055-9BD345497D1F}" type="slidenum">
              <a:rPr lang="en-GB" smtClean="0"/>
              <a:pPr/>
              <a:t>5</a:t>
            </a:fld>
            <a:endParaRPr lang="en-GB"/>
          </a:p>
        </p:txBody>
      </p:sp>
    </p:spTree>
    <p:extLst>
      <p:ext uri="{BB962C8B-B14F-4D97-AF65-F5344CB8AC3E}">
        <p14:creationId xmlns:p14="http://schemas.microsoft.com/office/powerpoint/2010/main" val="37946895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Absolute data in hand, display of that is the final step</a:t>
            </a:r>
          </a:p>
          <a:p>
            <a:pPr marL="171450" indent="-171450">
              <a:buFont typeface="Arial" panose="020B0604020202020204" pitchFamily="34" charset="0"/>
              <a:buChar char="•"/>
            </a:pPr>
            <a:r>
              <a:rPr lang="en-GB" dirty="0"/>
              <a:t>Granularity slider comes in here: MANY SENTENCES setting the size of the block of sentences that are averaged</a:t>
            </a:r>
          </a:p>
          <a:p>
            <a:pPr marL="171450" indent="-171450">
              <a:buFont typeface="Arial" panose="020B0604020202020204" pitchFamily="34" charset="0"/>
              <a:buChar char="•"/>
            </a:pPr>
            <a:r>
              <a:rPr lang="en-GB" dirty="0" err="1"/>
              <a:t>Retrospecitvely</a:t>
            </a:r>
            <a:r>
              <a:rPr lang="en-GB" dirty="0"/>
              <a:t>, a rolling average of the width of the block size may have worked better to show trend with more clarity</a:t>
            </a:r>
          </a:p>
          <a:p>
            <a:endParaRPr lang="en-GB" dirty="0"/>
          </a:p>
        </p:txBody>
      </p:sp>
      <p:sp>
        <p:nvSpPr>
          <p:cNvPr id="4" name="Slide Number Placeholder 3"/>
          <p:cNvSpPr>
            <a:spLocks noGrp="1"/>
          </p:cNvSpPr>
          <p:nvPr>
            <p:ph type="sldNum" sz="quarter" idx="5"/>
          </p:nvPr>
        </p:nvSpPr>
        <p:spPr/>
        <p:txBody>
          <a:bodyPr/>
          <a:lstStyle/>
          <a:p>
            <a:fld id="{0EC8AF62-0413-459D-A055-9BD345497D1F}" type="slidenum">
              <a:rPr lang="en-GB" smtClean="0"/>
              <a:pPr/>
              <a:t>6</a:t>
            </a:fld>
            <a:endParaRPr lang="en-GB"/>
          </a:p>
        </p:txBody>
      </p:sp>
    </p:spTree>
    <p:extLst>
      <p:ext uri="{BB962C8B-B14F-4D97-AF65-F5344CB8AC3E}">
        <p14:creationId xmlns:p14="http://schemas.microsoft.com/office/powerpoint/2010/main" val="245644900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GB" sz="1400" dirty="0"/>
              <a:t>Live demo use of Sentiplot tool (failing live, video </a:t>
            </a:r>
            <a:r>
              <a:rPr lang="en-GB" sz="1400"/>
              <a:t>is present)</a:t>
            </a:r>
            <a:endParaRPr lang="en-GB" sz="1400" dirty="0"/>
          </a:p>
          <a:p>
            <a:pPr marL="742950" lvl="1" indent="-285750">
              <a:buFont typeface="Arial" panose="020B0604020202020204" pitchFamily="34" charset="0"/>
              <a:buChar char="•"/>
            </a:pPr>
            <a:r>
              <a:rPr lang="en-GB" sz="1400" dirty="0"/>
              <a:t>WinForms app</a:t>
            </a:r>
          </a:p>
          <a:p>
            <a:pPr marL="742950" lvl="1" indent="-285750">
              <a:buFont typeface="Arial" panose="020B0604020202020204" pitchFamily="34" charset="0"/>
              <a:buChar char="•"/>
            </a:pPr>
            <a:r>
              <a:rPr lang="en-GB" sz="1400" dirty="0"/>
              <a:t>Select a text</a:t>
            </a:r>
          </a:p>
          <a:p>
            <a:pPr marL="742950" lvl="1" indent="-285750">
              <a:buFont typeface="Arial" panose="020B0604020202020204" pitchFamily="34" charset="0"/>
              <a:buChar char="•"/>
            </a:pPr>
            <a:r>
              <a:rPr lang="en-GB" sz="1400" dirty="0"/>
              <a:t>Show pre-processed input</a:t>
            </a:r>
          </a:p>
          <a:p>
            <a:pPr marL="742950" lvl="1" indent="-285750">
              <a:buFont typeface="Arial" panose="020B0604020202020204" pitchFamily="34" charset="0"/>
              <a:buChar char="•"/>
            </a:pPr>
            <a:r>
              <a:rPr lang="en-GB" sz="1400" dirty="0"/>
              <a:t>Move Granularity slider to ~0.2-2%</a:t>
            </a:r>
          </a:p>
          <a:p>
            <a:pPr marL="742950" lvl="1" indent="-285750">
              <a:buFont typeface="Arial" panose="020B0604020202020204" pitchFamily="34" charset="0"/>
              <a:buChar char="•"/>
            </a:pPr>
            <a:r>
              <a:rPr lang="en-GB" sz="1400" dirty="0"/>
              <a:t>Process…</a:t>
            </a:r>
          </a:p>
          <a:p>
            <a:pPr marL="742950" lvl="1" indent="-285750">
              <a:buFont typeface="Arial" panose="020B0604020202020204" pitchFamily="34" charset="0"/>
              <a:buChar char="•"/>
            </a:pPr>
            <a:r>
              <a:rPr lang="en-GB" sz="1400" dirty="0"/>
              <a:t>Point out vague shape</a:t>
            </a:r>
          </a:p>
          <a:p>
            <a:pPr marL="742950" lvl="1" indent="-285750">
              <a:buFont typeface="Arial" panose="020B0604020202020204" pitchFamily="34" charset="0"/>
              <a:buChar char="•"/>
            </a:pPr>
            <a:r>
              <a:rPr lang="en-GB" sz="1400" dirty="0"/>
              <a:t>Show different line options (only one used greatly)</a:t>
            </a:r>
          </a:p>
          <a:p>
            <a:pPr marL="742950" lvl="1" indent="-285750">
              <a:buFont typeface="Arial" panose="020B0604020202020204" pitchFamily="34" charset="0"/>
              <a:buChar char="•"/>
            </a:pPr>
            <a:r>
              <a:rPr lang="en-GB" sz="1400" dirty="0"/>
              <a:t>Show table and contents</a:t>
            </a:r>
          </a:p>
          <a:p>
            <a:pPr marL="742950" lvl="1" indent="-285750">
              <a:buFont typeface="Arial" panose="020B0604020202020204" pitchFamily="34" charset="0"/>
              <a:buChar char="•"/>
            </a:pPr>
            <a:r>
              <a:rPr lang="en-GB" sz="1400" dirty="0"/>
              <a:t>Show chapter graphs (and possibility of </a:t>
            </a:r>
            <a:r>
              <a:rPr lang="en-GB" sz="1400" dirty="0" err="1"/>
              <a:t>subcurves</a:t>
            </a:r>
            <a:r>
              <a:rPr lang="en-GB" sz="1400" dirty="0"/>
              <a:t>)</a:t>
            </a:r>
          </a:p>
          <a:p>
            <a:pPr marL="742950" lvl="1" indent="-285750">
              <a:buFont typeface="Arial" panose="020B0604020202020204" pitchFamily="34" charset="0"/>
              <a:buChar char="•"/>
            </a:pPr>
            <a:r>
              <a:rPr lang="en-GB" sz="1400" dirty="0"/>
              <a:t>Show different granularity extreme</a:t>
            </a:r>
          </a:p>
        </p:txBody>
      </p:sp>
      <p:sp>
        <p:nvSpPr>
          <p:cNvPr id="4" name="Slide Number Placeholder 3"/>
          <p:cNvSpPr>
            <a:spLocks noGrp="1"/>
          </p:cNvSpPr>
          <p:nvPr>
            <p:ph type="sldNum" sz="quarter" idx="5"/>
          </p:nvPr>
        </p:nvSpPr>
        <p:spPr/>
        <p:txBody>
          <a:bodyPr/>
          <a:lstStyle/>
          <a:p>
            <a:fld id="{0EC8AF62-0413-459D-A055-9BD345497D1F}" type="slidenum">
              <a:rPr lang="en-GB" smtClean="0"/>
              <a:pPr/>
              <a:t>7</a:t>
            </a:fld>
            <a:endParaRPr lang="en-GB"/>
          </a:p>
        </p:txBody>
      </p:sp>
    </p:spTree>
    <p:extLst>
      <p:ext uri="{BB962C8B-B14F-4D97-AF65-F5344CB8AC3E}">
        <p14:creationId xmlns:p14="http://schemas.microsoft.com/office/powerpoint/2010/main" val="48432915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Results not quite as expected: are the tools working right (hence: hand analysis, hence reader analysis)</a:t>
            </a:r>
          </a:p>
          <a:p>
            <a:pPr marL="628650" lvl="1" indent="-171450">
              <a:buFont typeface="Arial" panose="020B0604020202020204" pitchFamily="34" charset="0"/>
              <a:buChar char="•"/>
            </a:pPr>
            <a:endParaRPr lang="en-GB" dirty="0"/>
          </a:p>
          <a:p>
            <a:pPr marL="171450" indent="-171450">
              <a:buFont typeface="Arial" panose="020B0604020202020204" pitchFamily="34" charset="0"/>
              <a:buChar char="•"/>
            </a:pPr>
            <a:endParaRPr lang="en-GB" dirty="0"/>
          </a:p>
          <a:p>
            <a:pPr marL="628650" lvl="1"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0EC8AF62-0413-459D-A055-9BD345497D1F}" type="slidenum">
              <a:rPr lang="en-GB" smtClean="0"/>
              <a:pPr/>
              <a:t>8</a:t>
            </a:fld>
            <a:endParaRPr lang="en-GB"/>
          </a:p>
        </p:txBody>
      </p:sp>
    </p:spTree>
    <p:extLst>
      <p:ext uri="{BB962C8B-B14F-4D97-AF65-F5344CB8AC3E}">
        <p14:creationId xmlns:p14="http://schemas.microsoft.com/office/powerpoint/2010/main" val="192735508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Exp rationale.</a:t>
            </a:r>
          </a:p>
          <a:p>
            <a:pPr marL="628650" lvl="1" indent="-171450">
              <a:buFont typeface="Arial" panose="020B0604020202020204" pitchFamily="34" charset="0"/>
              <a:buChar char="•"/>
            </a:pPr>
            <a:r>
              <a:rPr lang="en-GB" dirty="0"/>
              <a:t>Block size: naturally derived from knowledge of data sampling and the potential differences</a:t>
            </a:r>
          </a:p>
          <a:p>
            <a:pPr marL="628650" lvl="1" indent="-171450">
              <a:buFont typeface="Arial" panose="020B0604020202020204" pitchFamily="34" charset="0"/>
              <a:buChar char="•"/>
            </a:pPr>
            <a:r>
              <a:rPr lang="en-GB" dirty="0"/>
              <a:t>Curve identification: the crux of the original proposal (application to both full text and chapters is novel)</a:t>
            </a:r>
          </a:p>
          <a:p>
            <a:pPr marL="457200" lvl="1" indent="0">
              <a:buFont typeface="Arial" panose="020B0604020202020204" pitchFamily="34" charset="0"/>
              <a:buNone/>
            </a:pPr>
            <a:r>
              <a:rPr lang="en-GB" b="1" dirty="0"/>
              <a:t>^^^ “Original” experiments ^^^</a:t>
            </a:r>
          </a:p>
          <a:p>
            <a:pPr marL="628650" lvl="1" indent="-171450">
              <a:buFont typeface="Arial" panose="020B0604020202020204" pitchFamily="34" charset="0"/>
              <a:buChar char="•"/>
            </a:pPr>
            <a:r>
              <a:rPr lang="en-GB" dirty="0"/>
              <a:t>Hand analysis: ensure tools </a:t>
            </a:r>
            <a:r>
              <a:rPr lang="en-GB" i="1" dirty="0"/>
              <a:t>actually </a:t>
            </a:r>
            <a:r>
              <a:rPr lang="en-GB" i="0" dirty="0"/>
              <a:t>work</a:t>
            </a:r>
          </a:p>
          <a:p>
            <a:pPr marL="628650" lvl="1" indent="-171450">
              <a:buFont typeface="Arial" panose="020B0604020202020204" pitchFamily="34" charset="0"/>
              <a:buChar char="•"/>
            </a:pPr>
            <a:r>
              <a:rPr lang="en-GB" i="0" dirty="0"/>
              <a:t>Reader Analysis &amp; Reflection: do readers perceive there to be curves in texts</a:t>
            </a:r>
          </a:p>
          <a:p>
            <a:pPr marL="457200" lvl="1" indent="0">
              <a:buFont typeface="Arial" panose="020B0604020202020204" pitchFamily="34" charset="0"/>
              <a:buNone/>
            </a:pPr>
            <a:r>
              <a:rPr lang="en-GB" b="1" i="0" dirty="0"/>
              <a:t>^^^ Unexpected results early on, check things working as expected ^^^</a:t>
            </a:r>
          </a:p>
          <a:p>
            <a:pPr marL="628650" lvl="1" indent="-171450">
              <a:buFont typeface="Arial" panose="020B0604020202020204" pitchFamily="34" charset="0"/>
              <a:buChar char="•"/>
            </a:pPr>
            <a:r>
              <a:rPr lang="en-GB" i="0" dirty="0"/>
              <a:t>Do the tools perform well/better in </a:t>
            </a:r>
            <a:r>
              <a:rPr lang="en-GB" i="0" dirty="0" err="1"/>
              <a:t>ModE</a:t>
            </a:r>
            <a:r>
              <a:rPr lang="en-GB" i="0" dirty="0"/>
              <a:t> or </a:t>
            </a:r>
            <a:r>
              <a:rPr lang="en-GB" i="0" dirty="0" err="1"/>
              <a:t>EModE</a:t>
            </a:r>
            <a:endParaRPr lang="en-GB" i="0" dirty="0"/>
          </a:p>
          <a:p>
            <a:pPr marL="457200" lvl="1" indent="0">
              <a:buFont typeface="Arial" panose="020B0604020202020204" pitchFamily="34" charset="0"/>
              <a:buNone/>
            </a:pPr>
            <a:r>
              <a:rPr lang="en-GB" b="1" i="0" dirty="0"/>
              <a:t>^^^ exploration with available corpora ^^^</a:t>
            </a:r>
          </a:p>
          <a:p>
            <a:endParaRPr lang="en-GB" dirty="0"/>
          </a:p>
        </p:txBody>
      </p:sp>
      <p:sp>
        <p:nvSpPr>
          <p:cNvPr id="4" name="Slide Number Placeholder 3"/>
          <p:cNvSpPr>
            <a:spLocks noGrp="1"/>
          </p:cNvSpPr>
          <p:nvPr>
            <p:ph type="sldNum" sz="quarter" idx="5"/>
          </p:nvPr>
        </p:nvSpPr>
        <p:spPr/>
        <p:txBody>
          <a:bodyPr/>
          <a:lstStyle/>
          <a:p>
            <a:fld id="{0EC8AF62-0413-459D-A055-9BD345497D1F}" type="slidenum">
              <a:rPr lang="en-GB" smtClean="0"/>
              <a:pPr/>
              <a:t>9</a:t>
            </a:fld>
            <a:endParaRPr lang="en-GB"/>
          </a:p>
        </p:txBody>
      </p:sp>
    </p:spTree>
    <p:extLst>
      <p:ext uri="{BB962C8B-B14F-4D97-AF65-F5344CB8AC3E}">
        <p14:creationId xmlns:p14="http://schemas.microsoft.com/office/powerpoint/2010/main" val="123553865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1: presentation titl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1167596"/>
            <a:ext cx="8208912" cy="757907"/>
          </a:xfrm>
          <a:prstGeom prst="rect">
            <a:avLst/>
          </a:prstGeom>
        </p:spPr>
        <p:txBody>
          <a:bodyPr/>
          <a:lstStyle>
            <a:lvl1pPr algn="l">
              <a:lnSpc>
                <a:spcPct val="80000"/>
              </a:lnSpc>
              <a:defRPr sz="2800">
                <a:solidFill>
                  <a:srgbClr val="B5121B"/>
                </a:solidFill>
              </a:defRPr>
            </a:lvl1pPr>
          </a:lstStyle>
          <a:p>
            <a:r>
              <a:rPr lang="en-US" dirty="0"/>
              <a:t>Click to edit Master title style</a:t>
            </a:r>
            <a:endParaRPr lang="en-GB" dirty="0"/>
          </a:p>
        </p:txBody>
      </p:sp>
      <p:sp>
        <p:nvSpPr>
          <p:cNvPr id="3" name="Subtitle 2"/>
          <p:cNvSpPr>
            <a:spLocks noGrp="1"/>
          </p:cNvSpPr>
          <p:nvPr>
            <p:ph type="subTitle" idx="1"/>
          </p:nvPr>
        </p:nvSpPr>
        <p:spPr>
          <a:xfrm>
            <a:off x="467544" y="2031690"/>
            <a:ext cx="8208912" cy="540060"/>
          </a:xfrm>
          <a:prstGeom prst="rect">
            <a:avLst/>
          </a:prstGeom>
        </p:spPr>
        <p:txBody>
          <a:bodyPr/>
          <a:lstStyle>
            <a:lvl1pPr marL="0" indent="0" algn="l">
              <a:lnSpc>
                <a:spcPct val="100000"/>
              </a:lnSpc>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lide 9: discussion">
    <p:spTree>
      <p:nvGrpSpPr>
        <p:cNvPr id="1" name=""/>
        <p:cNvGrpSpPr/>
        <p:nvPr/>
      </p:nvGrpSpPr>
      <p:grpSpPr>
        <a:xfrm>
          <a:off x="0" y="0"/>
          <a:ext cx="0" cy="0"/>
          <a:chOff x="0" y="0"/>
          <a:chExt cx="0" cy="0"/>
        </a:xfrm>
      </p:grpSpPr>
      <p:sp>
        <p:nvSpPr>
          <p:cNvPr id="4" name="Title 1"/>
          <p:cNvSpPr>
            <a:spLocks noGrp="1"/>
          </p:cNvSpPr>
          <p:nvPr>
            <p:ph type="ctrTitle"/>
          </p:nvPr>
        </p:nvSpPr>
        <p:spPr>
          <a:xfrm>
            <a:off x="467544" y="1167597"/>
            <a:ext cx="8208912" cy="540058"/>
          </a:xfrm>
          <a:prstGeom prst="rect">
            <a:avLst/>
          </a:prstGeom>
        </p:spPr>
        <p:txBody>
          <a:bodyPr/>
          <a:lstStyle>
            <a:lvl1pPr algn="l">
              <a:lnSpc>
                <a:spcPct val="80000"/>
              </a:lnSpc>
              <a:defRPr sz="2800">
                <a:solidFill>
                  <a:srgbClr val="B5121B"/>
                </a:solidFill>
              </a:defRPr>
            </a:lvl1pPr>
          </a:lstStyle>
          <a:p>
            <a:r>
              <a:rPr lang="en-US" dirty="0"/>
              <a:t>Click to edit Master title style</a:t>
            </a:r>
            <a:endParaRPr lang="en-GB" dirty="0"/>
          </a:p>
        </p:txBody>
      </p:sp>
      <p:sp>
        <p:nvSpPr>
          <p:cNvPr id="5" name="Subtitle 2"/>
          <p:cNvSpPr>
            <a:spLocks noGrp="1"/>
          </p:cNvSpPr>
          <p:nvPr>
            <p:ph type="subTitle" idx="1"/>
          </p:nvPr>
        </p:nvSpPr>
        <p:spPr>
          <a:xfrm>
            <a:off x="467544" y="1707654"/>
            <a:ext cx="8208912" cy="540060"/>
          </a:xfrm>
          <a:prstGeom prst="rect">
            <a:avLst/>
          </a:prstGeom>
        </p:spPr>
        <p:txBody>
          <a:bodyPr/>
          <a:lstStyle>
            <a:lvl1pPr marL="0" indent="0" algn="l">
              <a:lnSpc>
                <a:spcPct val="100000"/>
              </a:lnSpc>
              <a:spcBef>
                <a:spcPts val="0"/>
              </a:spcBef>
              <a:buNone/>
              <a:defRPr sz="1600">
                <a:solidFill>
                  <a:srgbClr val="666666"/>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a:p>
            <a:endParaRPr lang="en-GB"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lide 2: text only">
    <p:spTree>
      <p:nvGrpSpPr>
        <p:cNvPr id="1" name=""/>
        <p:cNvGrpSpPr/>
        <p:nvPr/>
      </p:nvGrpSpPr>
      <p:grpSpPr>
        <a:xfrm>
          <a:off x="0" y="0"/>
          <a:ext cx="0" cy="0"/>
          <a:chOff x="0" y="0"/>
          <a:chExt cx="0" cy="0"/>
        </a:xfrm>
      </p:grpSpPr>
      <p:sp>
        <p:nvSpPr>
          <p:cNvPr id="5" name="Text Placeholder 7"/>
          <p:cNvSpPr>
            <a:spLocks noGrp="1"/>
          </p:cNvSpPr>
          <p:nvPr>
            <p:ph type="body" sz="quarter" idx="14"/>
          </p:nvPr>
        </p:nvSpPr>
        <p:spPr>
          <a:xfrm>
            <a:off x="395288" y="1383508"/>
            <a:ext cx="8425184" cy="3564731"/>
          </a:xfrm>
          <a:prstGeom prst="rect">
            <a:avLst/>
          </a:prstGeom>
        </p:spPr>
        <p:txBody>
          <a:bodyPr vert="horz"/>
          <a:lstStyle>
            <a:lvl1pPr marL="0" indent="0">
              <a:buNone/>
              <a:defRPr sz="2000">
                <a:solidFill>
                  <a:srgbClr val="666666"/>
                </a:solidFill>
              </a:defRPr>
            </a:lvl1pPr>
            <a:lvl2pPr>
              <a:defRPr sz="1900">
                <a:solidFill>
                  <a:srgbClr val="666666"/>
                </a:solidFill>
              </a:defRPr>
            </a:lvl2pPr>
            <a:lvl3pPr>
              <a:defRPr sz="1800">
                <a:solidFill>
                  <a:srgbClr val="666666"/>
                </a:solidFill>
              </a:defRPr>
            </a:lvl3pPr>
            <a:lvl4pPr>
              <a:defRPr sz="1700">
                <a:solidFill>
                  <a:srgbClr val="666666"/>
                </a:solidFill>
              </a:defRPr>
            </a:lvl4pPr>
            <a:lvl5pPr>
              <a:defRPr sz="1600">
                <a:solidFill>
                  <a:srgbClr val="666666"/>
                </a:solidFill>
              </a:defRPr>
            </a:lvl5pPr>
          </a:lstStyle>
          <a:p>
            <a:pPr lvl="0"/>
            <a:r>
              <a:rPr lang="en-GB" dirty="0"/>
              <a:t>Click to edit Master text styles</a:t>
            </a:r>
          </a:p>
        </p:txBody>
      </p:sp>
      <p:sp>
        <p:nvSpPr>
          <p:cNvPr id="6" name="Title 1"/>
          <p:cNvSpPr>
            <a:spLocks noGrp="1"/>
          </p:cNvSpPr>
          <p:nvPr>
            <p:ph type="ctrTitle" hasCustomPrompt="1"/>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br>
              <a:rPr lang="en-US" dirty="0"/>
            </a:br>
            <a:endParaRPr lang="en-GB"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lide 3: text using bullet points">
    <p:spTree>
      <p:nvGrpSpPr>
        <p:cNvPr id="1" name=""/>
        <p:cNvGrpSpPr/>
        <p:nvPr/>
      </p:nvGrpSpPr>
      <p:grpSpPr>
        <a:xfrm>
          <a:off x="0" y="0"/>
          <a:ext cx="0" cy="0"/>
          <a:chOff x="0" y="0"/>
          <a:chExt cx="0" cy="0"/>
        </a:xfrm>
      </p:grpSpPr>
      <p:sp>
        <p:nvSpPr>
          <p:cNvPr id="5" name="Text Placeholder 7"/>
          <p:cNvSpPr>
            <a:spLocks noGrp="1"/>
          </p:cNvSpPr>
          <p:nvPr>
            <p:ph type="body" sz="quarter" idx="14" hasCustomPrompt="1"/>
          </p:nvPr>
        </p:nvSpPr>
        <p:spPr>
          <a:xfrm>
            <a:off x="395288" y="1383508"/>
            <a:ext cx="8425184" cy="3564731"/>
          </a:xfrm>
          <a:prstGeom prst="rect">
            <a:avLst/>
          </a:prstGeom>
        </p:spPr>
        <p:txBody>
          <a:bodyPr vert="horz"/>
          <a:lstStyle>
            <a:lvl1pPr marL="342900" indent="-342900">
              <a:buFont typeface="Arial"/>
              <a:buChar char="•"/>
              <a:defRPr sz="2000">
                <a:solidFill>
                  <a:srgbClr val="666666"/>
                </a:solidFill>
              </a:defRPr>
            </a:lvl1pPr>
            <a:lvl2pPr>
              <a:defRPr sz="1900">
                <a:solidFill>
                  <a:srgbClr val="666666"/>
                </a:solidFill>
              </a:defRPr>
            </a:lvl2pPr>
            <a:lvl3pPr>
              <a:defRPr sz="1800">
                <a:solidFill>
                  <a:srgbClr val="666666"/>
                </a:solidFill>
              </a:defRPr>
            </a:lvl3pPr>
            <a:lvl4pPr>
              <a:defRPr sz="1700">
                <a:solidFill>
                  <a:srgbClr val="666666"/>
                </a:solidFill>
              </a:defRPr>
            </a:lvl4pPr>
            <a:lvl5pPr>
              <a:defRPr sz="1600">
                <a:solidFill>
                  <a:srgbClr val="666666"/>
                </a:solidFill>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6" name="Title 1"/>
          <p:cNvSpPr>
            <a:spLocks noGrp="1"/>
          </p:cNvSpPr>
          <p:nvPr>
            <p:ph type="ctrTitle" hasCustomPrompt="1"/>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br>
              <a:rPr lang="en-US" dirty="0"/>
            </a:br>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Slide 4: smaller text using bullet points">
    <p:spTree>
      <p:nvGrpSpPr>
        <p:cNvPr id="1" name=""/>
        <p:cNvGrpSpPr/>
        <p:nvPr/>
      </p:nvGrpSpPr>
      <p:grpSpPr>
        <a:xfrm>
          <a:off x="0" y="0"/>
          <a:ext cx="0" cy="0"/>
          <a:chOff x="0" y="0"/>
          <a:chExt cx="0" cy="0"/>
        </a:xfrm>
      </p:grpSpPr>
      <p:sp>
        <p:nvSpPr>
          <p:cNvPr id="6" name="Text Placeholder 7"/>
          <p:cNvSpPr>
            <a:spLocks noGrp="1"/>
          </p:cNvSpPr>
          <p:nvPr>
            <p:ph type="body" sz="quarter" idx="14"/>
          </p:nvPr>
        </p:nvSpPr>
        <p:spPr>
          <a:xfrm>
            <a:off x="395288" y="1383508"/>
            <a:ext cx="8425184" cy="3564731"/>
          </a:xfrm>
          <a:prstGeom prst="rect">
            <a:avLst/>
          </a:prstGeom>
        </p:spPr>
        <p:txBody>
          <a:bodyPr vert="horz"/>
          <a:lstStyle>
            <a:lvl1pPr>
              <a:defRPr sz="2000">
                <a:solidFill>
                  <a:srgbClr val="666666"/>
                </a:solidFill>
              </a:defRPr>
            </a:lvl1pPr>
            <a:lvl2pPr>
              <a:defRPr sz="1900">
                <a:solidFill>
                  <a:srgbClr val="666666"/>
                </a:solidFill>
              </a:defRPr>
            </a:lvl2pPr>
            <a:lvl3pPr>
              <a:defRPr sz="1800">
                <a:solidFill>
                  <a:srgbClr val="666666"/>
                </a:solidFill>
              </a:defRPr>
            </a:lvl3pPr>
            <a:lvl4pPr>
              <a:defRPr sz="1700">
                <a:solidFill>
                  <a:srgbClr val="666666"/>
                </a:solidFill>
              </a:defRPr>
            </a:lvl4pPr>
            <a:lvl5pPr>
              <a:defRPr sz="1600">
                <a:solidFill>
                  <a:srgbClr val="666666"/>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7" name="Title 1"/>
          <p:cNvSpPr>
            <a:spLocks noGrp="1"/>
          </p:cNvSpPr>
          <p:nvPr>
            <p:ph type="ctrTitle"/>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lide 5: text with bullet points &amp; 1 image">
    <p:spTree>
      <p:nvGrpSpPr>
        <p:cNvPr id="1" name=""/>
        <p:cNvGrpSpPr/>
        <p:nvPr/>
      </p:nvGrpSpPr>
      <p:grpSpPr>
        <a:xfrm>
          <a:off x="0" y="0"/>
          <a:ext cx="0" cy="0"/>
          <a:chOff x="0" y="0"/>
          <a:chExt cx="0" cy="0"/>
        </a:xfrm>
      </p:grpSpPr>
      <p:sp>
        <p:nvSpPr>
          <p:cNvPr id="2" name="TextBox 1"/>
          <p:cNvSpPr txBox="1"/>
          <p:nvPr userDrawn="1"/>
        </p:nvSpPr>
        <p:spPr>
          <a:xfrm>
            <a:off x="3234022" y="2745172"/>
            <a:ext cx="184666" cy="369332"/>
          </a:xfrm>
          <a:prstGeom prst="rect">
            <a:avLst/>
          </a:prstGeom>
          <a:noFill/>
        </p:spPr>
        <p:txBody>
          <a:bodyPr wrap="none" rtlCol="0">
            <a:spAutoFit/>
          </a:bodyPr>
          <a:lstStyle/>
          <a:p>
            <a:endParaRPr lang="en-US" dirty="0"/>
          </a:p>
        </p:txBody>
      </p:sp>
      <p:sp>
        <p:nvSpPr>
          <p:cNvPr id="9" name="Title 1"/>
          <p:cNvSpPr>
            <a:spLocks noGrp="1"/>
          </p:cNvSpPr>
          <p:nvPr>
            <p:ph type="ctrTitle"/>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endParaRPr lang="en-GB" dirty="0"/>
          </a:p>
        </p:txBody>
      </p:sp>
      <p:sp>
        <p:nvSpPr>
          <p:cNvPr id="11" name="Text Placeholder 7"/>
          <p:cNvSpPr>
            <a:spLocks noGrp="1"/>
          </p:cNvSpPr>
          <p:nvPr>
            <p:ph type="body" sz="quarter" idx="14" hasCustomPrompt="1"/>
          </p:nvPr>
        </p:nvSpPr>
        <p:spPr>
          <a:xfrm>
            <a:off x="395288" y="1383508"/>
            <a:ext cx="5976912" cy="3564731"/>
          </a:xfrm>
          <a:prstGeom prst="rect">
            <a:avLst/>
          </a:prstGeom>
        </p:spPr>
        <p:txBody>
          <a:bodyPr vert="horz"/>
          <a:lstStyle>
            <a:lvl1pPr marL="342900" indent="-342900">
              <a:buFont typeface="Arial"/>
              <a:buChar char="•"/>
              <a:defRPr sz="2000">
                <a:solidFill>
                  <a:srgbClr val="666666"/>
                </a:solidFill>
              </a:defRPr>
            </a:lvl1pPr>
            <a:lvl2pPr>
              <a:defRPr sz="1900">
                <a:solidFill>
                  <a:srgbClr val="666666"/>
                </a:solidFill>
              </a:defRPr>
            </a:lvl2pPr>
            <a:lvl3pPr>
              <a:defRPr sz="1800">
                <a:solidFill>
                  <a:srgbClr val="666666"/>
                </a:solidFill>
              </a:defRPr>
            </a:lvl3pPr>
            <a:lvl4pPr>
              <a:defRPr sz="1700">
                <a:solidFill>
                  <a:srgbClr val="666666"/>
                </a:solidFill>
              </a:defRPr>
            </a:lvl4pPr>
            <a:lvl5pPr>
              <a:defRPr sz="1600">
                <a:solidFill>
                  <a:srgbClr val="666666"/>
                </a:solidFill>
              </a:defRPr>
            </a:lvl5pPr>
          </a:lstStyle>
          <a:p>
            <a:pPr lvl="0"/>
            <a:r>
              <a:rPr lang="en-GB" dirty="0"/>
              <a:t>First Level</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Slide 6: text with bullet points &amp; 2 images">
    <p:spTree>
      <p:nvGrpSpPr>
        <p:cNvPr id="1" name=""/>
        <p:cNvGrpSpPr/>
        <p:nvPr/>
      </p:nvGrpSpPr>
      <p:grpSpPr>
        <a:xfrm>
          <a:off x="0" y="0"/>
          <a:ext cx="0" cy="0"/>
          <a:chOff x="0" y="0"/>
          <a:chExt cx="0" cy="0"/>
        </a:xfrm>
      </p:grpSpPr>
      <p:sp>
        <p:nvSpPr>
          <p:cNvPr id="7" name="Text Placeholder 7"/>
          <p:cNvSpPr>
            <a:spLocks noGrp="1"/>
          </p:cNvSpPr>
          <p:nvPr>
            <p:ph type="body" sz="quarter" idx="14"/>
          </p:nvPr>
        </p:nvSpPr>
        <p:spPr>
          <a:xfrm>
            <a:off x="395288" y="1383508"/>
            <a:ext cx="5976912" cy="3564731"/>
          </a:xfrm>
          <a:prstGeom prst="rect">
            <a:avLst/>
          </a:prstGeom>
        </p:spPr>
        <p:txBody>
          <a:bodyPr vert="horz"/>
          <a:lstStyle>
            <a:lvl1pPr>
              <a:defRPr sz="2000">
                <a:solidFill>
                  <a:srgbClr val="666666"/>
                </a:solidFill>
              </a:defRPr>
            </a:lvl1pPr>
            <a:lvl2pPr>
              <a:defRPr sz="1900">
                <a:solidFill>
                  <a:srgbClr val="666666"/>
                </a:solidFill>
              </a:defRPr>
            </a:lvl2pPr>
            <a:lvl3pPr>
              <a:defRPr sz="1800">
                <a:solidFill>
                  <a:srgbClr val="666666"/>
                </a:solidFill>
              </a:defRPr>
            </a:lvl3pPr>
            <a:lvl4pPr>
              <a:defRPr sz="1700">
                <a:solidFill>
                  <a:srgbClr val="666666"/>
                </a:solidFill>
              </a:defRPr>
            </a:lvl4pPr>
            <a:lvl5pPr>
              <a:defRPr sz="1600">
                <a:solidFill>
                  <a:srgbClr val="666666"/>
                </a:solidFill>
              </a:defRPr>
            </a:lvl5p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9" name="Title 1"/>
          <p:cNvSpPr>
            <a:spLocks noGrp="1"/>
          </p:cNvSpPr>
          <p:nvPr>
            <p:ph type="ctrTitle"/>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7: image only">
    <p:spTree>
      <p:nvGrpSpPr>
        <p:cNvPr id="1" name=""/>
        <p:cNvGrpSpPr/>
        <p:nvPr/>
      </p:nvGrpSpPr>
      <p:grpSpPr>
        <a:xfrm>
          <a:off x="0" y="0"/>
          <a:ext cx="0" cy="0"/>
          <a:chOff x="0" y="0"/>
          <a:chExt cx="0" cy="0"/>
        </a:xfrm>
      </p:grpSpPr>
      <p:sp>
        <p:nvSpPr>
          <p:cNvPr id="4" name="Title 1"/>
          <p:cNvSpPr>
            <a:spLocks noGrp="1"/>
          </p:cNvSpPr>
          <p:nvPr>
            <p:ph type="ctrTitle"/>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Slide 8: blank slide">
    <p:spTree>
      <p:nvGrpSpPr>
        <p:cNvPr id="1" name=""/>
        <p:cNvGrpSpPr/>
        <p:nvPr/>
      </p:nvGrpSpPr>
      <p:grpSpPr>
        <a:xfrm>
          <a:off x="0" y="0"/>
          <a:ext cx="0" cy="0"/>
          <a:chOff x="0" y="0"/>
          <a:chExt cx="0" cy="0"/>
        </a:xfrm>
      </p:grpSpPr>
      <p:sp>
        <p:nvSpPr>
          <p:cNvPr id="4" name="Title 1"/>
          <p:cNvSpPr>
            <a:spLocks noGrp="1"/>
          </p:cNvSpPr>
          <p:nvPr>
            <p:ph type="ctrTitle"/>
          </p:nvPr>
        </p:nvSpPr>
        <p:spPr>
          <a:xfrm>
            <a:off x="395536" y="411510"/>
            <a:ext cx="6768752" cy="864096"/>
          </a:xfrm>
          <a:prstGeom prst="rect">
            <a:avLst/>
          </a:prstGeom>
        </p:spPr>
        <p:txBody>
          <a:bodyPr/>
          <a:lstStyle>
            <a:lvl1pPr algn="l">
              <a:lnSpc>
                <a:spcPct val="80000"/>
              </a:lnSpc>
              <a:defRPr sz="2600">
                <a:solidFill>
                  <a:srgbClr val="B5121B"/>
                </a:solidFill>
              </a:defRPr>
            </a:lvl1pPr>
          </a:lstStyle>
          <a:p>
            <a:r>
              <a:rPr lang="en-US" dirty="0"/>
              <a:t>Click to edit Master title style</a:t>
            </a:r>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image" Target="../media/image1.jpeg"/></Relationships>
</file>

<file path=ppt/slideMasters/_rels/slideMaster2.xml.rels><?xml version="1.0" encoding="UTF-8" standalone="yes"?>
<Relationships xmlns="http://schemas.openxmlformats.org/package/2006/relationships"><Relationship Id="rId8" Type="http://schemas.openxmlformats.org/officeDocument/2006/relationships/theme" Target="../theme/theme2.xml"/><Relationship Id="rId3" Type="http://schemas.openxmlformats.org/officeDocument/2006/relationships/slideLayout" Target="../slideLayouts/slideLayout5.xml"/><Relationship Id="rId7" Type="http://schemas.openxmlformats.org/officeDocument/2006/relationships/slideLayout" Target="../slideLayouts/slideLayout9.xml"/><Relationship Id="rId2" Type="http://schemas.openxmlformats.org/officeDocument/2006/relationships/slideLayout" Target="../slideLayouts/slideLayout4.xml"/><Relationship Id="rId1" Type="http://schemas.openxmlformats.org/officeDocument/2006/relationships/slideLayout" Target="../slideLayouts/slideLayout3.xml"/><Relationship Id="rId6" Type="http://schemas.openxmlformats.org/officeDocument/2006/relationships/slideLayout" Target="../slideLayouts/slideLayout8.xml"/><Relationship Id="rId5" Type="http://schemas.openxmlformats.org/officeDocument/2006/relationships/slideLayout" Target="../slideLayouts/slideLayout7.xml"/><Relationship Id="rId4" Type="http://schemas.openxmlformats.org/officeDocument/2006/relationships/slideLayout" Target="../slideLayouts/slideLayout6.xml"/><Relationship Id="rId9" Type="http://schemas.openxmlformats.org/officeDocument/2006/relationships/image" Target="../media/image2.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5"/>
          <p:cNvPicPr>
            <a:picLocks noChangeAspect="1" noChangeArrowheads="1"/>
          </p:cNvPicPr>
          <p:nvPr userDrawn="1"/>
        </p:nvPicPr>
        <p:blipFill>
          <a:blip r:embed="rId4" cstate="print">
            <a:extLst>
              <a:ext uri="{28A0092B-C50C-407E-A947-70E740481C1C}">
                <a14:useLocalDpi xmlns:a14="http://schemas.microsoft.com/office/drawing/2010/main" val="0"/>
              </a:ext>
            </a:extLst>
          </a:blip>
          <a:stretch>
            <a:fillRect/>
          </a:stretch>
        </p:blipFill>
        <p:spPr bwMode="auto">
          <a:xfrm>
            <a:off x="1" y="0"/>
            <a:ext cx="9144000" cy="514557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68" r:id="rId2"/>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3" name="Picture 5"/>
          <p:cNvPicPr>
            <a:picLocks noChangeAspect="1" noChangeArrowheads="1"/>
          </p:cNvPicPr>
          <p:nvPr userDrawn="1"/>
        </p:nvPicPr>
        <p:blipFill>
          <a:blip r:embed="rId9" cstate="print">
            <a:extLst>
              <a:ext uri="{28A0092B-C50C-407E-A947-70E740481C1C}">
                <a14:useLocalDpi xmlns:a14="http://schemas.microsoft.com/office/drawing/2010/main" val="0"/>
              </a:ext>
            </a:extLst>
          </a:blip>
          <a:stretch>
            <a:fillRect/>
          </a:stretch>
        </p:blipFill>
        <p:spPr bwMode="auto">
          <a:xfrm>
            <a:off x="14359" y="0"/>
            <a:ext cx="9115284" cy="5145578"/>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comments" Target="../comments/comment6.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comments" Target="../comments/comment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hyperlink" Target="https://commons.wikimedia.org/wiki/User:Sameboat" TargetMode="External"/><Relationship Id="rId18" Type="http://schemas.openxmlformats.org/officeDocument/2006/relationships/hyperlink" Target="https://en.wikipedia.org/wiki/en:GNU_General_Public_License" TargetMode="External"/><Relationship Id="rId3" Type="http://schemas.openxmlformats.org/officeDocument/2006/relationships/image" Target="../media/image3.jpg"/><Relationship Id="rId7" Type="http://schemas.openxmlformats.org/officeDocument/2006/relationships/image" Target="../media/image7.png"/><Relationship Id="rId12" Type="http://schemas.openxmlformats.org/officeDocument/2006/relationships/hyperlink" Target="https://commons.wikimedia.org/wiki/User:Raizin" TargetMode="External"/><Relationship Id="rId17" Type="http://schemas.openxmlformats.org/officeDocument/2006/relationships/hyperlink" Target="http://wiki.wesnoth.org/Credits" TargetMode="External"/><Relationship Id="rId2" Type="http://schemas.openxmlformats.org/officeDocument/2006/relationships/notesSlide" Target="../notesSlides/notesSlide2.xml"/><Relationship Id="rId16" Type="http://schemas.openxmlformats.org/officeDocument/2006/relationships/hyperlink" Target="https://commons.wikimedia.org/wiki/File:Battle_for_wesnoth_httt_world_map.png" TargetMode="External"/><Relationship Id="rId20" Type="http://schemas.openxmlformats.org/officeDocument/2006/relationships/comments" Target="../comments/comment1.xml"/><Relationship Id="rId1" Type="http://schemas.openxmlformats.org/officeDocument/2006/relationships/slideLayout" Target="../slideLayouts/slideLayout9.xml"/><Relationship Id="rId6" Type="http://schemas.openxmlformats.org/officeDocument/2006/relationships/image" Target="../media/image6.png"/><Relationship Id="rId11" Type="http://schemas.openxmlformats.org/officeDocument/2006/relationships/hyperlink" Target="https://commons.wikimedia.org/wiki/File:Map_of_MOBA.svg" TargetMode="External"/><Relationship Id="rId5" Type="http://schemas.openxmlformats.org/officeDocument/2006/relationships/image" Target="../media/image5.jpeg"/><Relationship Id="rId15" Type="http://schemas.openxmlformats.org/officeDocument/2006/relationships/hyperlink" Target="https://creativecommons.org/licenses/by-sa/3.0/deed.en" TargetMode="External"/><Relationship Id="rId10" Type="http://schemas.openxmlformats.org/officeDocument/2006/relationships/hyperlink" Target="http://www.openculture.com/2014/02/kurt-vonnegut-masters-thesis-rejected-by-u-chicago.html" TargetMode="External"/><Relationship Id="rId19" Type="http://schemas.openxmlformats.org/officeDocument/2006/relationships/hyperlink" Target="https://www.freepng.es/png-zecdx7/" TargetMode="External"/><Relationship Id="rId4" Type="http://schemas.openxmlformats.org/officeDocument/2006/relationships/image" Target="../media/image4.jpeg"/><Relationship Id="rId9" Type="http://schemas.openxmlformats.org/officeDocument/2006/relationships/image" Target="../media/image8.png"/><Relationship Id="rId14" Type="http://schemas.openxmlformats.org/officeDocument/2006/relationships/hyperlink" Target="https://en.wikipedia.org/wiki/en:Creative_Commons" TargetMode="Externa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2.xm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kv"/><Relationship Id="rId1" Type="http://schemas.microsoft.com/office/2007/relationships/media" Target="../media/media1.mkv"/><Relationship Id="rId6" Type="http://schemas.openxmlformats.org/officeDocument/2006/relationships/comments" Target="../comments/comment3.xml"/><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comments" Target="../comments/comment4.xm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comments" Target="../comments/comment5.xml"/><Relationship Id="rId2" Type="http://schemas.openxmlformats.org/officeDocument/2006/relationships/notesSlide" Target="../notesSlides/notesSlide9.xml"/><Relationship Id="rId1" Type="http://schemas.openxmlformats.org/officeDocument/2006/relationships/slideLayout" Target="../slideLayouts/slideLayout4.xml"/><Relationship Id="rId6" Type="http://schemas.openxmlformats.org/officeDocument/2006/relationships/hyperlink" Target="https://commons.wikimedia.org/wiki/File:Map_of_MOBA.svg" TargetMode="External"/><Relationship Id="rId5" Type="http://schemas.openxmlformats.org/officeDocument/2006/relationships/hyperlink" Target="http://www.openculture.com/2014/02/kurt-vonnegut-masters-thesis-rejected-by-u-chicago.html" TargetMode="Externa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GB" dirty="0"/>
              <a:t>Using Natural Language Processing to Analyse the Shape of Stories</a:t>
            </a:r>
          </a:p>
        </p:txBody>
      </p:sp>
      <p:sp>
        <p:nvSpPr>
          <p:cNvPr id="3" name="Subtitle 2"/>
          <p:cNvSpPr>
            <a:spLocks noGrp="1"/>
          </p:cNvSpPr>
          <p:nvPr>
            <p:ph type="subTitle" idx="1"/>
          </p:nvPr>
        </p:nvSpPr>
        <p:spPr/>
        <p:txBody>
          <a:bodyPr/>
          <a:lstStyle/>
          <a:p>
            <a:pPr>
              <a:spcBef>
                <a:spcPts val="0"/>
              </a:spcBef>
            </a:pPr>
            <a:r>
              <a:rPr lang="en-GB" dirty="0"/>
              <a:t>29</a:t>
            </a:r>
            <a:r>
              <a:rPr lang="en-GB" baseline="30000" dirty="0"/>
              <a:t>th</a:t>
            </a:r>
            <a:r>
              <a:rPr lang="en-GB" dirty="0"/>
              <a:t> May 2020</a:t>
            </a:r>
          </a:p>
          <a:p>
            <a:pPr>
              <a:spcBef>
                <a:spcPts val="0"/>
              </a:spcBef>
            </a:pPr>
            <a:r>
              <a:rPr lang="en-GB" dirty="0"/>
              <a:t>Luca Davies – B.Sc. (Hons.) Computer Science</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13BA18DE-47C8-4749-A1FB-9ADA55CEC946}"/>
              </a:ext>
            </a:extLst>
          </p:cNvPr>
          <p:cNvSpPr>
            <a:spLocks noGrp="1"/>
          </p:cNvSpPr>
          <p:nvPr>
            <p:ph type="body" sz="quarter" idx="14"/>
          </p:nvPr>
        </p:nvSpPr>
        <p:spPr/>
        <p:txBody>
          <a:bodyPr/>
          <a:lstStyle/>
          <a:p>
            <a:pPr marL="0" indent="0">
              <a:buNone/>
            </a:pPr>
            <a:r>
              <a:rPr lang="en-GB" sz="1900" dirty="0"/>
              <a:t>This experiment focused exclusively processing Shakespearean plays:</a:t>
            </a:r>
          </a:p>
          <a:p>
            <a:r>
              <a:rPr lang="en-GB" sz="1900" dirty="0"/>
              <a:t>With original early-modern English</a:t>
            </a:r>
          </a:p>
          <a:p>
            <a:r>
              <a:rPr lang="en-GB" sz="1900" dirty="0"/>
              <a:t>With spelling-normalised, modern English (as produced via VARD)</a:t>
            </a:r>
          </a:p>
          <a:p>
            <a:endParaRPr lang="en-GB" sz="1050" dirty="0"/>
          </a:p>
          <a:p>
            <a:pPr marL="0" indent="0">
              <a:buNone/>
            </a:pPr>
            <a:r>
              <a:rPr lang="en-GB" sz="1900" b="1" dirty="0"/>
              <a:t>Results: </a:t>
            </a:r>
            <a:r>
              <a:rPr lang="en-GB" sz="1900" dirty="0"/>
              <a:t>Similar pattern, but visibly exaggerated, even some new features entirely. Proof, less that this is better for VADER, more that </a:t>
            </a:r>
            <a:r>
              <a:rPr lang="en-GB" sz="1900" dirty="0" err="1"/>
              <a:t>EModE</a:t>
            </a:r>
            <a:r>
              <a:rPr lang="en-GB" sz="1900" dirty="0"/>
              <a:t> is poorly recognised by comparison </a:t>
            </a:r>
          </a:p>
          <a:p>
            <a:pPr marL="0" indent="0">
              <a:buNone/>
            </a:pPr>
            <a:endParaRPr lang="en-GB" sz="1050" dirty="0"/>
          </a:p>
          <a:p>
            <a:pPr marL="0" indent="0">
              <a:buNone/>
            </a:pPr>
            <a:r>
              <a:rPr lang="en-GB" sz="1900" b="1" dirty="0"/>
              <a:t>Conclusion: </a:t>
            </a:r>
            <a:r>
              <a:rPr lang="en-GB" sz="1900" dirty="0"/>
              <a:t>When attempting to perform sentiment analysis on </a:t>
            </a:r>
            <a:r>
              <a:rPr lang="en-GB" sz="1900" dirty="0" err="1"/>
              <a:t>EModE</a:t>
            </a:r>
            <a:r>
              <a:rPr lang="en-GB" sz="1900" dirty="0"/>
              <a:t> texts, results may be significantly easier to analyse if the text is first </a:t>
            </a:r>
            <a:r>
              <a:rPr lang="en-GB" sz="1900"/>
              <a:t>subject to </a:t>
            </a:r>
            <a:r>
              <a:rPr lang="en-GB" sz="1900" dirty="0"/>
              <a:t>spelling normalisation.</a:t>
            </a:r>
          </a:p>
        </p:txBody>
      </p:sp>
      <p:sp>
        <p:nvSpPr>
          <p:cNvPr id="3" name="Title 2">
            <a:extLst>
              <a:ext uri="{FF2B5EF4-FFF2-40B4-BE49-F238E27FC236}">
                <a16:creationId xmlns:a16="http://schemas.microsoft.com/office/drawing/2014/main" id="{6409DFAE-9BE3-443C-9435-0AC679974E9E}"/>
              </a:ext>
            </a:extLst>
          </p:cNvPr>
          <p:cNvSpPr>
            <a:spLocks noGrp="1"/>
          </p:cNvSpPr>
          <p:nvPr>
            <p:ph type="ctrTitle"/>
          </p:nvPr>
        </p:nvSpPr>
        <p:spPr/>
        <p:txBody>
          <a:bodyPr/>
          <a:lstStyle/>
          <a:p>
            <a:r>
              <a:rPr lang="en-GB" dirty="0"/>
              <a:t>Experimentation in a nutshell:</a:t>
            </a:r>
            <a:br>
              <a:rPr lang="en-GB" dirty="0"/>
            </a:br>
            <a:r>
              <a:rPr lang="en-GB" dirty="0"/>
              <a:t>Early Modern vs. Modern English</a:t>
            </a:r>
          </a:p>
        </p:txBody>
      </p:sp>
      <p:sp>
        <p:nvSpPr>
          <p:cNvPr id="4" name="Text Placeholder 1">
            <a:extLst>
              <a:ext uri="{FF2B5EF4-FFF2-40B4-BE49-F238E27FC236}">
                <a16:creationId xmlns:a16="http://schemas.microsoft.com/office/drawing/2014/main" id="{34FFC619-2B4F-45A0-8442-6ECFD5C1893E}"/>
              </a:ext>
            </a:extLst>
          </p:cNvPr>
          <p:cNvSpPr txBox="1">
            <a:spLocks/>
          </p:cNvSpPr>
          <p:nvPr/>
        </p:nvSpPr>
        <p:spPr>
          <a:xfrm>
            <a:off x="8146586" y="843558"/>
            <a:ext cx="997413"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5.5</a:t>
            </a:r>
          </a:p>
        </p:txBody>
      </p:sp>
    </p:spTree>
    <p:extLst>
      <p:ext uri="{BB962C8B-B14F-4D97-AF65-F5344CB8AC3E}">
        <p14:creationId xmlns:p14="http://schemas.microsoft.com/office/powerpoint/2010/main" val="259911803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E9F3CB14-9410-4AD9-A42A-67F924A26FB4}"/>
              </a:ext>
            </a:extLst>
          </p:cNvPr>
          <p:cNvSpPr>
            <a:spLocks noGrp="1"/>
          </p:cNvSpPr>
          <p:nvPr>
            <p:ph type="body" sz="quarter" idx="14"/>
          </p:nvPr>
        </p:nvSpPr>
        <p:spPr/>
        <p:txBody>
          <a:bodyPr/>
          <a:lstStyle/>
          <a:p>
            <a:r>
              <a:rPr lang="en-GB" dirty="0"/>
              <a:t>Range of corpora</a:t>
            </a:r>
          </a:p>
          <a:p>
            <a:pPr lvl="1"/>
            <a:r>
              <a:rPr lang="en-GB" dirty="0"/>
              <a:t>Relatively narrow range of texts examined</a:t>
            </a:r>
          </a:p>
          <a:p>
            <a:pPr lvl="1"/>
            <a:r>
              <a:rPr lang="en-GB" dirty="0"/>
              <a:t>Small number of texts</a:t>
            </a:r>
          </a:p>
          <a:p>
            <a:r>
              <a:rPr lang="en-GB" dirty="0"/>
              <a:t>Ability of NLP tools</a:t>
            </a:r>
          </a:p>
          <a:p>
            <a:pPr lvl="1"/>
            <a:r>
              <a:rPr lang="en-GB" dirty="0"/>
              <a:t>Other tools may exist that are better suited to the analysis carried out</a:t>
            </a:r>
          </a:p>
          <a:p>
            <a:r>
              <a:rPr lang="en-GB" dirty="0"/>
              <a:t>Inference vs. Statistical Methods</a:t>
            </a:r>
          </a:p>
          <a:p>
            <a:pPr lvl="1"/>
            <a:r>
              <a:rPr lang="en-GB" dirty="0"/>
              <a:t>Identification of curves </a:t>
            </a:r>
            <a:r>
              <a:rPr lang="en-GB" i="1" dirty="0"/>
              <a:t>could </a:t>
            </a:r>
            <a:r>
              <a:rPr lang="en-GB" dirty="0"/>
              <a:t>be </a:t>
            </a:r>
            <a:r>
              <a:rPr lang="en-GB"/>
              <a:t>implemented mathematically</a:t>
            </a:r>
          </a:p>
          <a:p>
            <a:endParaRPr lang="en-GB" dirty="0"/>
          </a:p>
        </p:txBody>
      </p:sp>
      <p:sp>
        <p:nvSpPr>
          <p:cNvPr id="3" name="Title 2">
            <a:extLst>
              <a:ext uri="{FF2B5EF4-FFF2-40B4-BE49-F238E27FC236}">
                <a16:creationId xmlns:a16="http://schemas.microsoft.com/office/drawing/2014/main" id="{1BB1139C-17CD-4379-8801-1F455D3C576B}"/>
              </a:ext>
            </a:extLst>
          </p:cNvPr>
          <p:cNvSpPr>
            <a:spLocks noGrp="1"/>
          </p:cNvSpPr>
          <p:nvPr>
            <p:ph type="ctrTitle"/>
          </p:nvPr>
        </p:nvSpPr>
        <p:spPr/>
        <p:txBody>
          <a:bodyPr/>
          <a:lstStyle/>
          <a:p>
            <a:r>
              <a:rPr lang="en-GB" dirty="0"/>
              <a:t>Limitations</a:t>
            </a:r>
          </a:p>
        </p:txBody>
      </p:sp>
    </p:spTree>
    <p:extLst>
      <p:ext uri="{BB962C8B-B14F-4D97-AF65-F5344CB8AC3E}">
        <p14:creationId xmlns:p14="http://schemas.microsoft.com/office/powerpoint/2010/main" val="3260906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prstGeom prst="rect">
            <a:avLst/>
          </a:prstGeom>
        </p:spPr>
        <p:txBody>
          <a:bodyPr/>
          <a:lstStyle/>
          <a:p>
            <a:r>
              <a:rPr lang="en-GB" dirty="0"/>
              <a:t>Questions…</a:t>
            </a:r>
          </a:p>
        </p:txBody>
      </p:sp>
      <p:sp>
        <p:nvSpPr>
          <p:cNvPr id="3" name="Subtitle 2"/>
          <p:cNvSpPr>
            <a:spLocks noGrp="1"/>
          </p:cNvSpPr>
          <p:nvPr>
            <p:ph type="subTitle" idx="1"/>
          </p:nvPr>
        </p:nvSpPr>
        <p:spPr>
          <a:prstGeom prst="rect">
            <a:avLst/>
          </a:prstGeom>
        </p:spPr>
        <p:txBody>
          <a:bodyPr/>
          <a:lstStyle/>
          <a:p>
            <a:pPr>
              <a:spcBef>
                <a:spcPts val="0"/>
              </a:spcBef>
            </a:pPr>
            <a:r>
              <a:rPr lang="en-US" dirty="0">
                <a:latin typeface="Calibri" pitchFamily="80" charset="0"/>
              </a:rPr>
              <a:t>29</a:t>
            </a:r>
            <a:r>
              <a:rPr lang="en-US" baseline="30000" dirty="0">
                <a:latin typeface="Calibri" pitchFamily="80" charset="0"/>
              </a:rPr>
              <a:t>th</a:t>
            </a:r>
            <a:r>
              <a:rPr lang="en-US" dirty="0">
                <a:latin typeface="Calibri" pitchFamily="80" charset="0"/>
              </a:rPr>
              <a:t> May 2020</a:t>
            </a:r>
          </a:p>
          <a:p>
            <a:pPr>
              <a:spcBef>
                <a:spcPts val="0"/>
              </a:spcBef>
            </a:pPr>
            <a:r>
              <a:rPr lang="en-US" dirty="0">
                <a:latin typeface="Calibri" pitchFamily="80" charset="0"/>
              </a:rPr>
              <a:t>Luca Davies – B.Sc. (Hons.) Computer Science</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br>
              <a:rPr lang="en-US" dirty="0"/>
            </a:br>
            <a:r>
              <a:rPr lang="en-US" dirty="0"/>
              <a:t>Why?</a:t>
            </a:r>
          </a:p>
        </p:txBody>
      </p:sp>
      <p:pic>
        <p:nvPicPr>
          <p:cNvPr id="6" name="Picture 5" descr="A picture containing drawing&#10;&#10;Description automatically generated">
            <a:extLst>
              <a:ext uri="{FF2B5EF4-FFF2-40B4-BE49-F238E27FC236}">
                <a16:creationId xmlns:a16="http://schemas.microsoft.com/office/drawing/2014/main" id="{9F8386DC-527C-4E0A-8172-CDC5187DE71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5536" y="1275606"/>
            <a:ext cx="4913496" cy="2024921"/>
          </a:xfrm>
          <a:prstGeom prst="rect">
            <a:avLst/>
          </a:prstGeom>
        </p:spPr>
      </p:pic>
      <p:pic>
        <p:nvPicPr>
          <p:cNvPr id="1028" name="Picture 4">
            <a:extLst>
              <a:ext uri="{FF2B5EF4-FFF2-40B4-BE49-F238E27FC236}">
                <a16:creationId xmlns:a16="http://schemas.microsoft.com/office/drawing/2014/main" id="{F1C04D98-802F-470F-9B04-C51C5B1FE6F1}"/>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954846" y="1686214"/>
            <a:ext cx="1793618" cy="1582604"/>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0C863705-C051-458E-AA93-263897E7C013}"/>
              </a:ext>
            </a:extLst>
          </p:cNvPr>
          <p:cNvPicPr>
            <a:picLocks noChangeAspect="1" noChangeArrowheads="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6584668" y="1434239"/>
            <a:ext cx="1234360" cy="1707654"/>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F5445725-0E90-4F59-BF7F-BAA2DC49FCF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906594" y="3623338"/>
            <a:ext cx="1739463" cy="1275606"/>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2AFBA15F-C802-4765-918D-3C87937FC802}"/>
              </a:ext>
            </a:extLst>
          </p:cNvPr>
          <p:cNvPicPr>
            <a:picLocks noChangeAspect="1" noChangeArrowheads="1"/>
          </p:cNvPicPr>
          <p:nvPr/>
        </p:nvPicPr>
        <p:blipFill>
          <a:blip r:embed="rId7">
            <a:extLst>
              <a:ext uri="{BEBA8EAE-BF5A-486C-A8C5-ECC9F3942E4B}">
                <a14:imgProps xmlns:a14="http://schemas.microsoft.com/office/drawing/2010/main">
                  <a14:imgLayer r:embed="rId8">
                    <a14:imgEffect>
                      <a14:backgroundRemoval t="7500" b="90833" l="4125" r="96750">
                        <a14:foregroundMark x1="15125" y1="13167" x2="14500" y2="47000"/>
                        <a14:foregroundMark x1="14500" y1="47000" x2="8750" y2="71667"/>
                        <a14:foregroundMark x1="44500" y1="86333" x2="81750" y2="79167"/>
                        <a14:foregroundMark x1="81750" y1="79167" x2="85250" y2="49000"/>
                        <a14:foregroundMark x1="88625" y1="12667" x2="93125" y2="80000"/>
                        <a14:foregroundMark x1="93125" y1="80000" x2="86125" y2="85833"/>
                        <a14:foregroundMark x1="32125" y1="86333" x2="8875" y2="70500"/>
                        <a14:foregroundMark x1="8875" y1="70500" x2="9625" y2="36500"/>
                        <a14:foregroundMark x1="9625" y1="36500" x2="21125" y2="7500"/>
                        <a14:foregroundMark x1="21125" y1="7500" x2="25375" y2="8167"/>
                        <a14:foregroundMark x1="47375" y1="20667" x2="47375" y2="20667"/>
                        <a14:foregroundMark x1="5375" y1="59667" x2="4125" y2="86333"/>
                        <a14:foregroundMark x1="85250" y1="8167" x2="96750" y2="90833"/>
                        <a14:backgroundMark x1="2750" y1="4667" x2="2750" y2="4667"/>
                        <a14:backgroundMark x1="2750" y1="9333" x2="3625" y2="20000"/>
                      </a14:backgroundRemoval>
                    </a14:imgEffect>
                  </a14:imgLayer>
                </a14:imgProps>
              </a:ext>
              <a:ext uri="{28A0092B-C50C-407E-A947-70E740481C1C}">
                <a14:useLocalDpi xmlns:a14="http://schemas.microsoft.com/office/drawing/2010/main" val="0"/>
              </a:ext>
            </a:extLst>
          </a:blip>
          <a:srcRect/>
          <a:stretch/>
        </p:blipFill>
        <p:spPr bwMode="auto">
          <a:xfrm>
            <a:off x="1043608" y="3425884"/>
            <a:ext cx="2197102" cy="164782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3BA88777-5C33-4B9E-B668-92280808CA34}"/>
              </a:ext>
            </a:extLst>
          </p:cNvPr>
          <p:cNvPicPr>
            <a:picLocks noChangeAspect="1"/>
          </p:cNvPicPr>
          <p:nvPr/>
        </p:nvPicPr>
        <p:blipFill>
          <a:blip r:embed="rId9"/>
          <a:stretch>
            <a:fillRect/>
          </a:stretch>
        </p:blipFill>
        <p:spPr>
          <a:xfrm>
            <a:off x="323528" y="3300527"/>
            <a:ext cx="1275606" cy="1275606"/>
          </a:xfrm>
          <a:prstGeom prst="rect">
            <a:avLst/>
          </a:prstGeom>
        </p:spPr>
      </p:pic>
      <p:sp>
        <p:nvSpPr>
          <p:cNvPr id="12" name="Text Placeholder 1">
            <a:extLst>
              <a:ext uri="{FF2B5EF4-FFF2-40B4-BE49-F238E27FC236}">
                <a16:creationId xmlns:a16="http://schemas.microsoft.com/office/drawing/2014/main" id="{DD0B296B-E192-41B2-9FB7-0EBBBD84F4EF}"/>
              </a:ext>
            </a:extLst>
          </p:cNvPr>
          <p:cNvSpPr txBox="1">
            <a:spLocks/>
          </p:cNvSpPr>
          <p:nvPr/>
        </p:nvSpPr>
        <p:spPr>
          <a:xfrm>
            <a:off x="5309032" y="3425884"/>
            <a:ext cx="3439432" cy="1494327"/>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400" dirty="0">
                <a:solidFill>
                  <a:srgbClr val="666666"/>
                </a:solidFill>
              </a:rPr>
              <a:t>Patterns exist in all forms of media</a:t>
            </a:r>
          </a:p>
          <a:p>
            <a:r>
              <a:rPr lang="en-GB" sz="1400" dirty="0">
                <a:solidFill>
                  <a:srgbClr val="666666"/>
                </a:solidFill>
              </a:rPr>
              <a:t>Art movements, genres of film, book, music, video game</a:t>
            </a:r>
          </a:p>
          <a:p>
            <a:r>
              <a:rPr lang="en-GB" sz="1400" dirty="0">
                <a:solidFill>
                  <a:srgbClr val="666666"/>
                </a:solidFill>
              </a:rPr>
              <a:t>All of these have patterns</a:t>
            </a:r>
          </a:p>
          <a:p>
            <a:r>
              <a:rPr lang="en-GB" sz="1400" dirty="0">
                <a:solidFill>
                  <a:srgbClr val="666666"/>
                </a:solidFill>
              </a:rPr>
              <a:t>Sometimes the “template” used is more obvious than others…</a:t>
            </a:r>
          </a:p>
        </p:txBody>
      </p:sp>
      <p:sp>
        <p:nvSpPr>
          <p:cNvPr id="13" name="Text Placeholder 1">
            <a:extLst>
              <a:ext uri="{FF2B5EF4-FFF2-40B4-BE49-F238E27FC236}">
                <a16:creationId xmlns:a16="http://schemas.microsoft.com/office/drawing/2014/main" id="{B263F627-AFA7-4E99-B49D-199439B604A9}"/>
              </a:ext>
            </a:extLst>
          </p:cNvPr>
          <p:cNvSpPr txBox="1">
            <a:spLocks/>
          </p:cNvSpPr>
          <p:nvPr/>
        </p:nvSpPr>
        <p:spPr>
          <a:xfrm>
            <a:off x="-21703" y="-11658"/>
            <a:ext cx="3945632" cy="579025"/>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600" dirty="0">
                <a:solidFill>
                  <a:srgbClr val="666666"/>
                </a:solidFill>
                <a:hlinkClick r:id="rId10"/>
              </a:rPr>
              <a:t>Story graphs from openculture.com article</a:t>
            </a:r>
            <a:r>
              <a:rPr lang="en-GB" sz="600" dirty="0">
                <a:solidFill>
                  <a:srgbClr val="666666"/>
                </a:solidFill>
              </a:rPr>
              <a:t> modified to show only the graphs</a:t>
            </a:r>
            <a:endParaRPr lang="en-GB" sz="600" dirty="0">
              <a:solidFill>
                <a:srgbClr val="666666"/>
              </a:solidFill>
              <a:hlinkClick r:id="rId11"/>
            </a:endParaRPr>
          </a:p>
          <a:p>
            <a:pPr marL="0" indent="0">
              <a:buNone/>
            </a:pPr>
            <a:r>
              <a:rPr lang="en-GB" sz="600" dirty="0">
                <a:solidFill>
                  <a:srgbClr val="666666"/>
                </a:solidFill>
                <a:hlinkClick r:id="rId11"/>
              </a:rPr>
              <a:t>Map of MOBA</a:t>
            </a:r>
            <a:r>
              <a:rPr lang="en-GB" sz="600" dirty="0">
                <a:solidFill>
                  <a:srgbClr val="666666"/>
                </a:solidFill>
              </a:rPr>
              <a:t> by </a:t>
            </a:r>
            <a:r>
              <a:rPr lang="en-GB" sz="600" dirty="0"/>
              <a:t> </a:t>
            </a:r>
            <a:r>
              <a:rPr lang="en-GB" sz="600" dirty="0" err="1">
                <a:hlinkClick r:id="rId12" tooltip="User:Raizin"/>
              </a:rPr>
              <a:t>Raizin</a:t>
            </a:r>
            <a:r>
              <a:rPr lang="en-GB" sz="600" dirty="0"/>
              <a:t> </a:t>
            </a:r>
            <a:r>
              <a:rPr lang="en-GB" sz="600" dirty="0">
                <a:solidFill>
                  <a:srgbClr val="666666"/>
                </a:solidFill>
              </a:rPr>
              <a:t>and</a:t>
            </a:r>
            <a:r>
              <a:rPr lang="en-GB" sz="600" dirty="0"/>
              <a:t> </a:t>
            </a:r>
            <a:r>
              <a:rPr lang="en-GB" sz="600" dirty="0" err="1">
                <a:hlinkClick r:id="rId13" tooltip="User:Sameboat"/>
              </a:rPr>
              <a:t>Sameboat</a:t>
            </a:r>
            <a:r>
              <a:rPr lang="en-GB" sz="600" dirty="0">
                <a:solidFill>
                  <a:srgbClr val="666666"/>
                </a:solidFill>
              </a:rPr>
              <a:t>, is licensed under </a:t>
            </a:r>
            <a:r>
              <a:rPr lang="en-GB" sz="600" dirty="0">
                <a:hlinkClick r:id="rId14" tooltip="w:en:Creative Commons"/>
              </a:rPr>
              <a:t>Creative Commons</a:t>
            </a:r>
            <a:r>
              <a:rPr lang="en-GB" sz="600" dirty="0"/>
              <a:t> </a:t>
            </a:r>
            <a:r>
              <a:rPr lang="en-GB" sz="600" dirty="0">
                <a:hlinkClick r:id="rId15"/>
              </a:rPr>
              <a:t>Attribution-Share Alike 3.0 </a:t>
            </a:r>
            <a:r>
              <a:rPr lang="en-GB" sz="600" dirty="0" err="1">
                <a:hlinkClick r:id="rId15"/>
              </a:rPr>
              <a:t>Unported</a:t>
            </a:r>
            <a:endParaRPr lang="en-GB" sz="600" dirty="0"/>
          </a:p>
          <a:p>
            <a:pPr marL="0" indent="0">
              <a:buNone/>
            </a:pPr>
            <a:r>
              <a:rPr lang="en-GB" sz="600" dirty="0">
                <a:solidFill>
                  <a:srgbClr val="666666"/>
                </a:solidFill>
                <a:hlinkClick r:id="rId16"/>
              </a:rPr>
              <a:t>Battle for </a:t>
            </a:r>
            <a:r>
              <a:rPr lang="en-GB" sz="600" dirty="0" err="1">
                <a:solidFill>
                  <a:srgbClr val="666666"/>
                </a:solidFill>
                <a:hlinkClick r:id="rId16"/>
              </a:rPr>
              <a:t>wesnoth</a:t>
            </a:r>
            <a:r>
              <a:rPr lang="en-GB" sz="600" dirty="0">
                <a:solidFill>
                  <a:srgbClr val="666666"/>
                </a:solidFill>
                <a:hlinkClick r:id="rId16"/>
              </a:rPr>
              <a:t> </a:t>
            </a:r>
            <a:r>
              <a:rPr lang="en-GB" sz="600" dirty="0" err="1">
                <a:solidFill>
                  <a:srgbClr val="666666"/>
                </a:solidFill>
                <a:hlinkClick r:id="rId16"/>
              </a:rPr>
              <a:t>httt</a:t>
            </a:r>
            <a:r>
              <a:rPr lang="en-GB" sz="600" dirty="0">
                <a:solidFill>
                  <a:srgbClr val="666666"/>
                </a:solidFill>
                <a:hlinkClick r:id="rId16"/>
              </a:rPr>
              <a:t> world map</a:t>
            </a:r>
            <a:r>
              <a:rPr lang="en-GB" sz="600" dirty="0">
                <a:solidFill>
                  <a:srgbClr val="666666"/>
                </a:solidFill>
              </a:rPr>
              <a:t> by </a:t>
            </a:r>
            <a:r>
              <a:rPr lang="en-GB" sz="600" dirty="0">
                <a:solidFill>
                  <a:srgbClr val="666666"/>
                </a:solidFill>
                <a:hlinkClick r:id="rId17"/>
              </a:rPr>
              <a:t>David White and others</a:t>
            </a:r>
            <a:r>
              <a:rPr lang="en-GB" sz="600" dirty="0">
                <a:solidFill>
                  <a:srgbClr val="666666"/>
                </a:solidFill>
              </a:rPr>
              <a:t> is licensed under </a:t>
            </a:r>
            <a:r>
              <a:rPr lang="en-GB" sz="600" dirty="0">
                <a:solidFill>
                  <a:srgbClr val="666666"/>
                </a:solidFill>
                <a:hlinkClick r:id="rId18"/>
              </a:rPr>
              <a:t>GNU GPL</a:t>
            </a:r>
            <a:endParaRPr lang="en-GB" sz="600" dirty="0">
              <a:solidFill>
                <a:srgbClr val="666666"/>
              </a:solidFill>
            </a:endParaRPr>
          </a:p>
          <a:p>
            <a:pPr marL="0" indent="0">
              <a:buNone/>
            </a:pPr>
            <a:r>
              <a:rPr lang="en-GB" sz="600" dirty="0">
                <a:solidFill>
                  <a:srgbClr val="666666"/>
                </a:solidFill>
                <a:hlinkClick r:id="rId19"/>
              </a:rPr>
              <a:t>Map, Race Track, Location</a:t>
            </a:r>
            <a:r>
              <a:rPr lang="en-GB" sz="600" dirty="0">
                <a:solidFill>
                  <a:srgbClr val="666666"/>
                </a:solidFill>
              </a:rPr>
              <a:t> is free for editorial, personal or academic use</a:t>
            </a:r>
          </a:p>
        </p:txBody>
      </p:sp>
    </p:spTree>
    <p:extLst>
      <p:ext uri="{BB962C8B-B14F-4D97-AF65-F5344CB8AC3E}">
        <p14:creationId xmlns:p14="http://schemas.microsoft.com/office/powerpoint/2010/main" val="2842317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440D280-3664-4472-B437-D0D03808A46F}"/>
              </a:ext>
            </a:extLst>
          </p:cNvPr>
          <p:cNvSpPr>
            <a:spLocks noGrp="1"/>
          </p:cNvSpPr>
          <p:nvPr>
            <p:ph type="body" sz="quarter" idx="14"/>
          </p:nvPr>
        </p:nvSpPr>
        <p:spPr>
          <a:xfrm>
            <a:off x="2987824" y="1353261"/>
            <a:ext cx="6048672" cy="576064"/>
          </a:xfrm>
        </p:spPr>
        <p:txBody>
          <a:bodyPr/>
          <a:lstStyle/>
          <a:p>
            <a:r>
              <a:rPr lang="en-GB" sz="1600" dirty="0"/>
              <a:t>Plain text – additional white space and line breaks removed</a:t>
            </a:r>
          </a:p>
        </p:txBody>
      </p:sp>
      <p:sp>
        <p:nvSpPr>
          <p:cNvPr id="3" name="Title 2">
            <a:extLst>
              <a:ext uri="{FF2B5EF4-FFF2-40B4-BE49-F238E27FC236}">
                <a16:creationId xmlns:a16="http://schemas.microsoft.com/office/drawing/2014/main" id="{0E9BDD61-A9AB-4405-9DC8-50D3255B9258}"/>
              </a:ext>
            </a:extLst>
          </p:cNvPr>
          <p:cNvSpPr>
            <a:spLocks noGrp="1"/>
          </p:cNvSpPr>
          <p:nvPr>
            <p:ph type="ctrTitle"/>
          </p:nvPr>
        </p:nvSpPr>
        <p:spPr/>
        <p:txBody>
          <a:bodyPr/>
          <a:lstStyle/>
          <a:p>
            <a:r>
              <a:rPr lang="en-GB" dirty="0"/>
              <a:t>How?</a:t>
            </a:r>
            <a:br>
              <a:rPr lang="en-GB" dirty="0"/>
            </a:br>
            <a:r>
              <a:rPr lang="en-GB" dirty="0"/>
              <a:t>Input Text Pre-processing</a:t>
            </a:r>
          </a:p>
        </p:txBody>
      </p:sp>
      <p:sp>
        <p:nvSpPr>
          <p:cNvPr id="10" name="Flowchart: Multidocument 9">
            <a:extLst>
              <a:ext uri="{FF2B5EF4-FFF2-40B4-BE49-F238E27FC236}">
                <a16:creationId xmlns:a16="http://schemas.microsoft.com/office/drawing/2014/main" id="{E3391F1F-9AF3-4D4B-97C4-7377CD7D0DD9}"/>
              </a:ext>
            </a:extLst>
          </p:cNvPr>
          <p:cNvSpPr/>
          <p:nvPr/>
        </p:nvSpPr>
        <p:spPr>
          <a:xfrm>
            <a:off x="2267744" y="1353261"/>
            <a:ext cx="456728" cy="576064"/>
          </a:xfrm>
          <a:prstGeom prst="flowChartMultidocumen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900" dirty="0"/>
              <a:t>TXT</a:t>
            </a:r>
          </a:p>
        </p:txBody>
      </p:sp>
      <p:sp>
        <p:nvSpPr>
          <p:cNvPr id="11" name="Flowchart: Multidocument 10">
            <a:extLst>
              <a:ext uri="{FF2B5EF4-FFF2-40B4-BE49-F238E27FC236}">
                <a16:creationId xmlns:a16="http://schemas.microsoft.com/office/drawing/2014/main" id="{F726ACF7-B4F7-491B-A096-B2D67822D332}"/>
              </a:ext>
            </a:extLst>
          </p:cNvPr>
          <p:cNvSpPr/>
          <p:nvPr/>
        </p:nvSpPr>
        <p:spPr>
          <a:xfrm>
            <a:off x="2240608" y="2145974"/>
            <a:ext cx="456728" cy="576064"/>
          </a:xfrm>
          <a:prstGeom prst="flowChartMultidocumen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r>
              <a:rPr lang="en-GB" sz="900" dirty="0"/>
              <a:t>XML</a:t>
            </a:r>
          </a:p>
        </p:txBody>
      </p:sp>
      <p:sp>
        <p:nvSpPr>
          <p:cNvPr id="12" name="Flowchart: Multidocument 11">
            <a:extLst>
              <a:ext uri="{FF2B5EF4-FFF2-40B4-BE49-F238E27FC236}">
                <a16:creationId xmlns:a16="http://schemas.microsoft.com/office/drawing/2014/main" id="{60B095C4-E535-4614-AADE-CF3F3B47FC0C}"/>
              </a:ext>
            </a:extLst>
          </p:cNvPr>
          <p:cNvSpPr/>
          <p:nvPr/>
        </p:nvSpPr>
        <p:spPr>
          <a:xfrm>
            <a:off x="2240608" y="2938687"/>
            <a:ext cx="456728" cy="576064"/>
          </a:xfrm>
          <a:prstGeom prst="flowChartMultidocument">
            <a:avLst/>
          </a:prstGeom>
        </p:spPr>
        <p:style>
          <a:lnRef idx="1">
            <a:schemeClr val="accent2"/>
          </a:lnRef>
          <a:fillRef idx="2">
            <a:schemeClr val="accent2"/>
          </a:fillRef>
          <a:effectRef idx="1">
            <a:schemeClr val="accent2"/>
          </a:effectRef>
          <a:fontRef idx="minor">
            <a:schemeClr val="dk1"/>
          </a:fontRef>
        </p:style>
        <p:txBody>
          <a:bodyPr vert="horz" wrap="none" rtlCol="0" anchor="ctr">
            <a:normAutofit/>
          </a:bodyPr>
          <a:lstStyle/>
          <a:p>
            <a:pPr algn="ctr"/>
            <a:r>
              <a:rPr lang="en-GB" sz="900" dirty="0"/>
              <a:t>HTML</a:t>
            </a:r>
          </a:p>
        </p:txBody>
      </p:sp>
      <p:sp>
        <p:nvSpPr>
          <p:cNvPr id="15" name="Text Placeholder 1">
            <a:extLst>
              <a:ext uri="{FF2B5EF4-FFF2-40B4-BE49-F238E27FC236}">
                <a16:creationId xmlns:a16="http://schemas.microsoft.com/office/drawing/2014/main" id="{6487B438-D4FB-4D18-93BE-CADD8B843E5D}"/>
              </a:ext>
            </a:extLst>
          </p:cNvPr>
          <p:cNvSpPr txBox="1">
            <a:spLocks/>
          </p:cNvSpPr>
          <p:nvPr/>
        </p:nvSpPr>
        <p:spPr>
          <a:xfrm>
            <a:off x="2987824" y="2145974"/>
            <a:ext cx="6048672" cy="576064"/>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XML – </a:t>
            </a:r>
            <a:r>
              <a:rPr lang="en-GB" sz="1600" dirty="0" err="1"/>
              <a:t>VARDed</a:t>
            </a:r>
            <a:r>
              <a:rPr lang="en-GB" sz="1600" dirty="0"/>
              <a:t> corpora only, tags and extraneous non-text data removed</a:t>
            </a:r>
          </a:p>
        </p:txBody>
      </p:sp>
      <p:sp>
        <p:nvSpPr>
          <p:cNvPr id="16" name="Text Placeholder 1">
            <a:extLst>
              <a:ext uri="{FF2B5EF4-FFF2-40B4-BE49-F238E27FC236}">
                <a16:creationId xmlns:a16="http://schemas.microsoft.com/office/drawing/2014/main" id="{E3F4CA73-B5C8-49DF-8DD7-2D02D6C598C8}"/>
              </a:ext>
            </a:extLst>
          </p:cNvPr>
          <p:cNvSpPr txBox="1">
            <a:spLocks/>
          </p:cNvSpPr>
          <p:nvPr/>
        </p:nvSpPr>
        <p:spPr>
          <a:xfrm>
            <a:off x="2987824" y="2938687"/>
            <a:ext cx="6048672" cy="576064"/>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HTML – Project Gutenberg format, split into chapters where possible based on HTML header tags, then move extraneous, non-text data</a:t>
            </a:r>
          </a:p>
        </p:txBody>
      </p:sp>
      <p:cxnSp>
        <p:nvCxnSpPr>
          <p:cNvPr id="18" name="Straight Connector 17">
            <a:extLst>
              <a:ext uri="{FF2B5EF4-FFF2-40B4-BE49-F238E27FC236}">
                <a16:creationId xmlns:a16="http://schemas.microsoft.com/office/drawing/2014/main" id="{0B95DCCE-30AE-4D85-B260-AD60337243ED}"/>
              </a:ext>
            </a:extLst>
          </p:cNvPr>
          <p:cNvCxnSpPr>
            <a:cxnSpLocks/>
          </p:cNvCxnSpPr>
          <p:nvPr/>
        </p:nvCxnSpPr>
        <p:spPr>
          <a:xfrm flipV="1">
            <a:off x="179512" y="2566102"/>
            <a:ext cx="288032" cy="1224136"/>
          </a:xfrm>
          <a:prstGeom prst="line">
            <a:avLst/>
          </a:prstGeom>
          <a:ln w="12700"/>
        </p:spPr>
        <p:style>
          <a:lnRef idx="1">
            <a:schemeClr val="accent2"/>
          </a:lnRef>
          <a:fillRef idx="0">
            <a:schemeClr val="accent2"/>
          </a:fillRef>
          <a:effectRef idx="0">
            <a:schemeClr val="accent2"/>
          </a:effectRef>
          <a:fontRef idx="minor">
            <a:schemeClr val="tx1"/>
          </a:fontRef>
        </p:style>
      </p:cxnSp>
      <p:cxnSp>
        <p:nvCxnSpPr>
          <p:cNvPr id="20" name="Straight Connector 19">
            <a:extLst>
              <a:ext uri="{FF2B5EF4-FFF2-40B4-BE49-F238E27FC236}">
                <a16:creationId xmlns:a16="http://schemas.microsoft.com/office/drawing/2014/main" id="{34E94D46-8F71-424B-9007-78C36DB391F1}"/>
              </a:ext>
            </a:extLst>
          </p:cNvPr>
          <p:cNvCxnSpPr>
            <a:cxnSpLocks/>
          </p:cNvCxnSpPr>
          <p:nvPr/>
        </p:nvCxnSpPr>
        <p:spPr>
          <a:xfrm flipV="1">
            <a:off x="1835696" y="2566102"/>
            <a:ext cx="0" cy="1229784"/>
          </a:xfrm>
          <a:prstGeom prst="line">
            <a:avLst/>
          </a:prstGeom>
          <a:ln w="12700"/>
        </p:spPr>
        <p:style>
          <a:lnRef idx="1">
            <a:schemeClr val="accent2"/>
          </a:lnRef>
          <a:fillRef idx="0">
            <a:schemeClr val="accent2"/>
          </a:fillRef>
          <a:effectRef idx="0">
            <a:schemeClr val="accent2"/>
          </a:effectRef>
          <a:fontRef idx="minor">
            <a:schemeClr val="tx1"/>
          </a:fontRef>
        </p:style>
      </p:cxnSp>
      <p:sp>
        <p:nvSpPr>
          <p:cNvPr id="17" name="Text Placeholder 1">
            <a:extLst>
              <a:ext uri="{FF2B5EF4-FFF2-40B4-BE49-F238E27FC236}">
                <a16:creationId xmlns:a16="http://schemas.microsoft.com/office/drawing/2014/main" id="{3EF4BC1C-7F8C-4388-A93D-6310CF0CB967}"/>
              </a:ext>
            </a:extLst>
          </p:cNvPr>
          <p:cNvSpPr txBox="1">
            <a:spLocks/>
          </p:cNvSpPr>
          <p:nvPr/>
        </p:nvSpPr>
        <p:spPr>
          <a:xfrm>
            <a:off x="8146587" y="843558"/>
            <a:ext cx="864096"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3</a:t>
            </a:r>
          </a:p>
        </p:txBody>
      </p:sp>
      <p:sp>
        <p:nvSpPr>
          <p:cNvPr id="29" name="Rectangle 28">
            <a:extLst>
              <a:ext uri="{FF2B5EF4-FFF2-40B4-BE49-F238E27FC236}">
                <a16:creationId xmlns:a16="http://schemas.microsoft.com/office/drawing/2014/main" id="{D812C2EF-400D-4139-A0C5-8486167EA906}"/>
              </a:ext>
            </a:extLst>
          </p:cNvPr>
          <p:cNvSpPr/>
          <p:nvPr/>
        </p:nvSpPr>
        <p:spPr>
          <a:xfrm>
            <a:off x="179512" y="3790238"/>
            <a:ext cx="1656184" cy="576064"/>
          </a:xfrm>
          <a:prstGeom prst="rect">
            <a:avLst/>
          </a:prstGeom>
          <a:ln w="12700"/>
        </p:spPr>
        <p:style>
          <a:lnRef idx="1">
            <a:schemeClr val="accent2"/>
          </a:lnRef>
          <a:fillRef idx="2">
            <a:schemeClr val="accent2"/>
          </a:fillRef>
          <a:effectRef idx="1">
            <a:schemeClr val="accent2"/>
          </a:effectRef>
          <a:fontRef idx="minor">
            <a:schemeClr val="dk1"/>
          </a:fontRef>
        </p:style>
        <p:txBody>
          <a:bodyPr rtlCol="0" anchor="ctr"/>
          <a:lstStyle/>
          <a:p>
            <a:pPr algn="ctr"/>
            <a:r>
              <a:rPr lang="en-GB" dirty="0"/>
              <a:t>Pre-processing</a:t>
            </a:r>
          </a:p>
        </p:txBody>
      </p:sp>
      <p:sp>
        <p:nvSpPr>
          <p:cNvPr id="30" name="Rectangle 29">
            <a:extLst>
              <a:ext uri="{FF2B5EF4-FFF2-40B4-BE49-F238E27FC236}">
                <a16:creationId xmlns:a16="http://schemas.microsoft.com/office/drawing/2014/main" id="{D9B39A47-EA12-4ABF-8BD0-833EA94FA1B7}"/>
              </a:ext>
            </a:extLst>
          </p:cNvPr>
          <p:cNvSpPr/>
          <p:nvPr/>
        </p:nvSpPr>
        <p:spPr>
          <a:xfrm>
            <a:off x="235781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Sentence splitting</a:t>
            </a:r>
          </a:p>
        </p:txBody>
      </p:sp>
      <p:sp>
        <p:nvSpPr>
          <p:cNvPr id="31" name="Rectangle 30">
            <a:extLst>
              <a:ext uri="{FF2B5EF4-FFF2-40B4-BE49-F238E27FC236}">
                <a16:creationId xmlns:a16="http://schemas.microsoft.com/office/drawing/2014/main" id="{C1667F88-9E06-49CB-9121-84285A2F0BAE}"/>
              </a:ext>
            </a:extLst>
          </p:cNvPr>
          <p:cNvSpPr/>
          <p:nvPr/>
        </p:nvSpPr>
        <p:spPr>
          <a:xfrm>
            <a:off x="396005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Analysis</a:t>
            </a:r>
          </a:p>
        </p:txBody>
      </p:sp>
      <p:sp>
        <p:nvSpPr>
          <p:cNvPr id="32" name="Rectangle 31">
            <a:extLst>
              <a:ext uri="{FF2B5EF4-FFF2-40B4-BE49-F238E27FC236}">
                <a16:creationId xmlns:a16="http://schemas.microsoft.com/office/drawing/2014/main" id="{9220FE55-427D-44B0-85D4-00DCCC2EE3F5}"/>
              </a:ext>
            </a:extLst>
          </p:cNvPr>
          <p:cNvSpPr/>
          <p:nvPr/>
        </p:nvSpPr>
        <p:spPr>
          <a:xfrm>
            <a:off x="5562296" y="3790238"/>
            <a:ext cx="1692064" cy="576064"/>
          </a:xfrm>
          <a:prstGeom prst="rect">
            <a:avLst/>
          </a:prstGeom>
          <a:ln w="12700"/>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Post-processing</a:t>
            </a:r>
          </a:p>
        </p:txBody>
      </p:sp>
      <p:sp>
        <p:nvSpPr>
          <p:cNvPr id="33" name="Rectangle 32">
            <a:extLst>
              <a:ext uri="{FF2B5EF4-FFF2-40B4-BE49-F238E27FC236}">
                <a16:creationId xmlns:a16="http://schemas.microsoft.com/office/drawing/2014/main" id="{D16576B7-9014-4FFF-B262-699DAF6683D1}"/>
              </a:ext>
            </a:extLst>
          </p:cNvPr>
          <p:cNvSpPr/>
          <p:nvPr/>
        </p:nvSpPr>
        <p:spPr>
          <a:xfrm>
            <a:off x="7776412" y="3790238"/>
            <a:ext cx="936488" cy="576064"/>
          </a:xfrm>
          <a:prstGeom prst="rect">
            <a:avLst/>
          </a:prstGeom>
          <a:ln w="12700"/>
        </p:spPr>
        <p:style>
          <a:lnRef idx="1">
            <a:schemeClr val="dk1"/>
          </a:lnRef>
          <a:fillRef idx="2">
            <a:schemeClr val="dk1"/>
          </a:fillRef>
          <a:effectRef idx="1">
            <a:schemeClr val="dk1"/>
          </a:effectRef>
          <a:fontRef idx="minor">
            <a:schemeClr val="dk1"/>
          </a:fontRef>
        </p:style>
        <p:txBody>
          <a:bodyPr rtlCol="0" anchor="ctr"/>
          <a:lstStyle/>
          <a:p>
            <a:pPr algn="ctr"/>
            <a:r>
              <a:rPr lang="en-GB" dirty="0"/>
              <a:t>Plotting</a:t>
            </a:r>
          </a:p>
        </p:txBody>
      </p:sp>
      <p:cxnSp>
        <p:nvCxnSpPr>
          <p:cNvPr id="34" name="Straight Arrow Connector 33">
            <a:extLst>
              <a:ext uri="{FF2B5EF4-FFF2-40B4-BE49-F238E27FC236}">
                <a16:creationId xmlns:a16="http://schemas.microsoft.com/office/drawing/2014/main" id="{0596550A-287F-45FA-89D5-674171F55361}"/>
              </a:ext>
            </a:extLst>
          </p:cNvPr>
          <p:cNvCxnSpPr>
            <a:cxnSpLocks/>
            <a:stCxn id="29" idx="3"/>
            <a:endCxn id="30" idx="1"/>
          </p:cNvCxnSpPr>
          <p:nvPr/>
        </p:nvCxnSpPr>
        <p:spPr>
          <a:xfrm>
            <a:off x="183569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4EB4F5FD-6C3C-4DCA-ABC7-7D7F8C06A58C}"/>
              </a:ext>
            </a:extLst>
          </p:cNvPr>
          <p:cNvCxnSpPr>
            <a:cxnSpLocks/>
            <a:stCxn id="30" idx="3"/>
            <a:endCxn id="31" idx="1"/>
          </p:cNvCxnSpPr>
          <p:nvPr/>
        </p:nvCxnSpPr>
        <p:spPr>
          <a:xfrm>
            <a:off x="3437936" y="4078271"/>
            <a:ext cx="522120"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5D76DFDE-05F9-4FCB-84F2-33D1E04ABFE0}"/>
              </a:ext>
            </a:extLst>
          </p:cNvPr>
          <p:cNvCxnSpPr>
            <a:cxnSpLocks/>
            <a:stCxn id="31" idx="3"/>
            <a:endCxn id="32" idx="1"/>
          </p:cNvCxnSpPr>
          <p:nvPr/>
        </p:nvCxnSpPr>
        <p:spPr>
          <a:xfrm flipV="1">
            <a:off x="504017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423262CD-69A1-47D4-A872-577B5F6799AD}"/>
              </a:ext>
            </a:extLst>
          </p:cNvPr>
          <p:cNvCxnSpPr>
            <a:cxnSpLocks/>
            <a:stCxn id="32" idx="3"/>
            <a:endCxn id="33" idx="1"/>
          </p:cNvCxnSpPr>
          <p:nvPr/>
        </p:nvCxnSpPr>
        <p:spPr>
          <a:xfrm>
            <a:off x="7254360" y="4078270"/>
            <a:ext cx="522052"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sp>
        <p:nvSpPr>
          <p:cNvPr id="14" name="Text Placeholder 1">
            <a:extLst>
              <a:ext uri="{FF2B5EF4-FFF2-40B4-BE49-F238E27FC236}">
                <a16:creationId xmlns:a16="http://schemas.microsoft.com/office/drawing/2014/main" id="{E7DC65D4-C763-4FE9-84A0-FC50DCF467FB}"/>
              </a:ext>
            </a:extLst>
          </p:cNvPr>
          <p:cNvSpPr txBox="1">
            <a:spLocks/>
          </p:cNvSpPr>
          <p:nvPr/>
        </p:nvSpPr>
        <p:spPr>
          <a:xfrm>
            <a:off x="467544" y="1419622"/>
            <a:ext cx="1368152" cy="1152128"/>
          </a:xfrm>
          <a:prstGeom prst="rect">
            <a:avLst/>
          </a:prstGeom>
          <a:solidFill>
            <a:schemeClr val="accent2">
              <a:alpha val="50000"/>
            </a:schemeClr>
          </a:solidFill>
          <a:ln>
            <a:noFill/>
          </a:ln>
        </p:spPr>
        <p:style>
          <a:lnRef idx="0">
            <a:scrgbClr r="0" g="0" b="0"/>
          </a:lnRef>
          <a:fillRef idx="0">
            <a:scrgbClr r="0" g="0" b="0"/>
          </a:fillRef>
          <a:effectRef idx="0">
            <a:scrgbClr r="0" g="0" b="0"/>
          </a:effectRef>
          <a:fontRef idx="minor">
            <a:schemeClr val="lt1"/>
          </a:fontRef>
        </p:style>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600" dirty="0"/>
              <a:t>Input media types require different handling</a:t>
            </a:r>
          </a:p>
        </p:txBody>
      </p:sp>
    </p:spTree>
    <p:extLst>
      <p:ext uri="{BB962C8B-B14F-4D97-AF65-F5344CB8AC3E}">
        <p14:creationId xmlns:p14="http://schemas.microsoft.com/office/powerpoint/2010/main" val="37008410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8F24D27-E616-47FE-BF6B-2BC6F3F8761F}"/>
              </a:ext>
            </a:extLst>
          </p:cNvPr>
          <p:cNvSpPr>
            <a:spLocks noGrp="1"/>
          </p:cNvSpPr>
          <p:nvPr>
            <p:ph type="body" sz="quarter" idx="14"/>
          </p:nvPr>
        </p:nvSpPr>
        <p:spPr>
          <a:xfrm>
            <a:off x="395288" y="1383509"/>
            <a:ext cx="3960688" cy="1620290"/>
          </a:xfr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a:lstStyle/>
          <a:p>
            <a:r>
              <a:rPr lang="en-GB" dirty="0"/>
              <a:t>Stanford CoreNLP</a:t>
            </a:r>
          </a:p>
          <a:p>
            <a:pPr marL="342900" indent="-342900">
              <a:buFont typeface="Arial" panose="020B0604020202020204" pitchFamily="34" charset="0"/>
              <a:buChar char="•"/>
            </a:pPr>
            <a:r>
              <a:rPr lang="en-GB" sz="1800" dirty="0"/>
              <a:t>Sentence splitting (via “Simple API”)</a:t>
            </a:r>
          </a:p>
          <a:p>
            <a:pPr marL="342900" indent="-342900">
              <a:buFont typeface="Arial" panose="020B0604020202020204" pitchFamily="34" charset="0"/>
              <a:buChar char="•"/>
            </a:pPr>
            <a:r>
              <a:rPr lang="en-GB" sz="1800" dirty="0"/>
              <a:t>Single function call</a:t>
            </a:r>
          </a:p>
          <a:p>
            <a:pPr marL="342900" indent="-342900">
              <a:buFont typeface="Arial" panose="020B0604020202020204" pitchFamily="34" charset="0"/>
              <a:buChar char="•"/>
            </a:pPr>
            <a:endParaRPr lang="en-GB" dirty="0"/>
          </a:p>
        </p:txBody>
      </p:sp>
      <p:sp>
        <p:nvSpPr>
          <p:cNvPr id="3" name="Title 2">
            <a:extLst>
              <a:ext uri="{FF2B5EF4-FFF2-40B4-BE49-F238E27FC236}">
                <a16:creationId xmlns:a16="http://schemas.microsoft.com/office/drawing/2014/main" id="{0B0C4E7D-2710-4D47-8D49-2C46A4CCD282}"/>
              </a:ext>
            </a:extLst>
          </p:cNvPr>
          <p:cNvSpPr>
            <a:spLocks noGrp="1"/>
          </p:cNvSpPr>
          <p:nvPr>
            <p:ph type="ctrTitle"/>
          </p:nvPr>
        </p:nvSpPr>
        <p:spPr/>
        <p:txBody>
          <a:bodyPr/>
          <a:lstStyle/>
          <a:p>
            <a:r>
              <a:rPr lang="en-GB" dirty="0"/>
              <a:t>How?</a:t>
            </a:r>
            <a:br>
              <a:rPr lang="en-GB" dirty="0"/>
            </a:br>
            <a:r>
              <a:rPr lang="en-GB" dirty="0"/>
              <a:t>Natural Language Processing Methods</a:t>
            </a:r>
          </a:p>
        </p:txBody>
      </p:sp>
      <p:sp>
        <p:nvSpPr>
          <p:cNvPr id="4" name="Text Placeholder 1">
            <a:extLst>
              <a:ext uri="{FF2B5EF4-FFF2-40B4-BE49-F238E27FC236}">
                <a16:creationId xmlns:a16="http://schemas.microsoft.com/office/drawing/2014/main" id="{DB6F3218-EA8F-472B-9CB6-4FEBF4318F69}"/>
              </a:ext>
            </a:extLst>
          </p:cNvPr>
          <p:cNvSpPr txBox="1">
            <a:spLocks/>
          </p:cNvSpPr>
          <p:nvPr/>
        </p:nvSpPr>
        <p:spPr>
          <a:xfrm>
            <a:off x="4644532" y="1383508"/>
            <a:ext cx="4104180" cy="1620290"/>
          </a:xfrm>
          <a:prstGeom prst="rect">
            <a:avLst/>
          </a:prstGeom>
          <a:solidFill>
            <a:schemeClr val="accent6">
              <a:alpha val="50000"/>
            </a:schemeClr>
          </a:solidFill>
          <a:ln>
            <a:noFill/>
          </a:ln>
        </p:spPr>
        <p:style>
          <a:lnRef idx="0">
            <a:scrgbClr r="0" g="0" b="0"/>
          </a:lnRef>
          <a:fillRef idx="0">
            <a:scrgbClr r="0" g="0" b="0"/>
          </a:fillRef>
          <a:effectRef idx="0">
            <a:scrgbClr r="0" g="0" b="0"/>
          </a:effectRef>
          <a:fontRef idx="minor">
            <a:schemeClr val="lt1"/>
          </a:fontRef>
        </p:style>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dirty="0"/>
              <a:t>VADERSharp</a:t>
            </a:r>
          </a:p>
          <a:p>
            <a:pPr marL="342900" indent="-342900">
              <a:buFont typeface="Arial" panose="020B0604020202020204" pitchFamily="34" charset="0"/>
              <a:buChar char="•"/>
            </a:pPr>
            <a:r>
              <a:rPr lang="en-GB" sz="1800" dirty="0"/>
              <a:t>Processing of </a:t>
            </a:r>
            <a:r>
              <a:rPr lang="en-GB" sz="1800"/>
              <a:t>whole sentences</a:t>
            </a:r>
            <a:endParaRPr lang="en-GB" sz="1800" dirty="0"/>
          </a:p>
          <a:p>
            <a:pPr marL="342900" indent="-342900">
              <a:buFont typeface="Arial" panose="020B0604020202020204" pitchFamily="34" charset="0"/>
              <a:buChar char="•"/>
            </a:pPr>
            <a:r>
              <a:rPr lang="en-GB" sz="1800" dirty="0"/>
              <a:t>Outputting scores per sentence</a:t>
            </a:r>
          </a:p>
        </p:txBody>
      </p:sp>
      <p:cxnSp>
        <p:nvCxnSpPr>
          <p:cNvPr id="12" name="Straight Connector 11">
            <a:extLst>
              <a:ext uri="{FF2B5EF4-FFF2-40B4-BE49-F238E27FC236}">
                <a16:creationId xmlns:a16="http://schemas.microsoft.com/office/drawing/2014/main" id="{4ABBBC71-7DA5-43BF-AAE2-67798CC34C04}"/>
              </a:ext>
            </a:extLst>
          </p:cNvPr>
          <p:cNvCxnSpPr>
            <a:cxnSpLocks/>
          </p:cNvCxnSpPr>
          <p:nvPr/>
        </p:nvCxnSpPr>
        <p:spPr>
          <a:xfrm flipH="1" flipV="1">
            <a:off x="395288" y="3003798"/>
            <a:ext cx="1962528" cy="786442"/>
          </a:xfrm>
          <a:prstGeom prst="line">
            <a:avLst/>
          </a:prstGeom>
          <a:ln w="12700"/>
        </p:spPr>
        <p:style>
          <a:lnRef idx="1">
            <a:schemeClr val="accent6"/>
          </a:lnRef>
          <a:fillRef idx="0">
            <a:schemeClr val="accent6"/>
          </a:fillRef>
          <a:effectRef idx="0">
            <a:schemeClr val="accent6"/>
          </a:effectRef>
          <a:fontRef idx="minor">
            <a:schemeClr val="tx1"/>
          </a:fontRef>
        </p:style>
      </p:cxnSp>
      <p:cxnSp>
        <p:nvCxnSpPr>
          <p:cNvPr id="13" name="Straight Connector 12">
            <a:extLst>
              <a:ext uri="{FF2B5EF4-FFF2-40B4-BE49-F238E27FC236}">
                <a16:creationId xmlns:a16="http://schemas.microsoft.com/office/drawing/2014/main" id="{02D12881-9BB8-4362-B080-CAB43A144091}"/>
              </a:ext>
            </a:extLst>
          </p:cNvPr>
          <p:cNvCxnSpPr>
            <a:cxnSpLocks/>
          </p:cNvCxnSpPr>
          <p:nvPr/>
        </p:nvCxnSpPr>
        <p:spPr>
          <a:xfrm flipV="1">
            <a:off x="3437936" y="3003798"/>
            <a:ext cx="918040" cy="786441"/>
          </a:xfrm>
          <a:prstGeom prst="line">
            <a:avLst/>
          </a:prstGeom>
          <a:ln w="12700"/>
        </p:spPr>
        <p:style>
          <a:lnRef idx="1">
            <a:schemeClr val="accent6"/>
          </a:lnRef>
          <a:fillRef idx="0">
            <a:schemeClr val="accent6"/>
          </a:fillRef>
          <a:effectRef idx="0">
            <a:schemeClr val="accent6"/>
          </a:effectRef>
          <a:fontRef idx="minor">
            <a:schemeClr val="tx1"/>
          </a:fontRef>
        </p:style>
      </p:cxnSp>
      <p:cxnSp>
        <p:nvCxnSpPr>
          <p:cNvPr id="16" name="Straight Connector 15">
            <a:extLst>
              <a:ext uri="{FF2B5EF4-FFF2-40B4-BE49-F238E27FC236}">
                <a16:creationId xmlns:a16="http://schemas.microsoft.com/office/drawing/2014/main" id="{ED0CE2A6-87F9-451F-A43D-F5FFB66672CD}"/>
              </a:ext>
            </a:extLst>
          </p:cNvPr>
          <p:cNvCxnSpPr>
            <a:cxnSpLocks/>
          </p:cNvCxnSpPr>
          <p:nvPr/>
        </p:nvCxnSpPr>
        <p:spPr>
          <a:xfrm flipV="1">
            <a:off x="3960056" y="3003798"/>
            <a:ext cx="684476" cy="807214"/>
          </a:xfrm>
          <a:prstGeom prst="line">
            <a:avLst/>
          </a:prstGeom>
          <a:ln w="12700"/>
        </p:spPr>
        <p:style>
          <a:lnRef idx="1">
            <a:schemeClr val="accent6"/>
          </a:lnRef>
          <a:fillRef idx="0">
            <a:schemeClr val="accent6"/>
          </a:fillRef>
          <a:effectRef idx="0">
            <a:schemeClr val="accent6"/>
          </a:effectRef>
          <a:fontRef idx="minor">
            <a:schemeClr val="tx1"/>
          </a:fontRef>
        </p:style>
      </p:cxnSp>
      <p:cxnSp>
        <p:nvCxnSpPr>
          <p:cNvPr id="17" name="Straight Connector 16">
            <a:extLst>
              <a:ext uri="{FF2B5EF4-FFF2-40B4-BE49-F238E27FC236}">
                <a16:creationId xmlns:a16="http://schemas.microsoft.com/office/drawing/2014/main" id="{3228A62F-82C9-4F10-B447-76B2F0384D37}"/>
              </a:ext>
            </a:extLst>
          </p:cNvPr>
          <p:cNvCxnSpPr>
            <a:cxnSpLocks/>
          </p:cNvCxnSpPr>
          <p:nvPr/>
        </p:nvCxnSpPr>
        <p:spPr>
          <a:xfrm flipV="1">
            <a:off x="5049608" y="3003798"/>
            <a:ext cx="3699104" cy="786441"/>
          </a:xfrm>
          <a:prstGeom prst="line">
            <a:avLst/>
          </a:prstGeom>
          <a:ln w="12700"/>
        </p:spPr>
        <p:style>
          <a:lnRef idx="1">
            <a:schemeClr val="accent6"/>
          </a:lnRef>
          <a:fillRef idx="0">
            <a:schemeClr val="accent6"/>
          </a:fillRef>
          <a:effectRef idx="0">
            <a:schemeClr val="accent6"/>
          </a:effectRef>
          <a:fontRef idx="minor">
            <a:schemeClr val="tx1"/>
          </a:fontRef>
        </p:style>
      </p:cxnSp>
      <p:sp>
        <p:nvSpPr>
          <p:cNvPr id="14" name="Text Placeholder 1">
            <a:extLst>
              <a:ext uri="{FF2B5EF4-FFF2-40B4-BE49-F238E27FC236}">
                <a16:creationId xmlns:a16="http://schemas.microsoft.com/office/drawing/2014/main" id="{935BA10B-8CFE-475A-A77D-A46C793A3429}"/>
              </a:ext>
            </a:extLst>
          </p:cNvPr>
          <p:cNvSpPr txBox="1">
            <a:spLocks/>
          </p:cNvSpPr>
          <p:nvPr/>
        </p:nvSpPr>
        <p:spPr>
          <a:xfrm>
            <a:off x="8146587" y="843558"/>
            <a:ext cx="864096"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3</a:t>
            </a:r>
          </a:p>
        </p:txBody>
      </p:sp>
      <p:sp>
        <p:nvSpPr>
          <p:cNvPr id="31" name="Rectangle 30">
            <a:extLst>
              <a:ext uri="{FF2B5EF4-FFF2-40B4-BE49-F238E27FC236}">
                <a16:creationId xmlns:a16="http://schemas.microsoft.com/office/drawing/2014/main" id="{D0CE865B-98AB-4E5F-8F2C-65D2F85C1C74}"/>
              </a:ext>
            </a:extLst>
          </p:cNvPr>
          <p:cNvSpPr/>
          <p:nvPr/>
        </p:nvSpPr>
        <p:spPr>
          <a:xfrm>
            <a:off x="179512" y="3790238"/>
            <a:ext cx="1656184" cy="576064"/>
          </a:xfrm>
          <a:prstGeom prst="rect">
            <a:avLst/>
          </a:prstGeom>
          <a:ln w="12700"/>
        </p:spPr>
        <p:style>
          <a:lnRef idx="1">
            <a:schemeClr val="accent2"/>
          </a:lnRef>
          <a:fillRef idx="2">
            <a:schemeClr val="accent2"/>
          </a:fillRef>
          <a:effectRef idx="1">
            <a:schemeClr val="accent2"/>
          </a:effectRef>
          <a:fontRef idx="minor">
            <a:schemeClr val="dk1"/>
          </a:fontRef>
        </p:style>
        <p:txBody>
          <a:bodyPr rtlCol="0" anchor="ctr"/>
          <a:lstStyle/>
          <a:p>
            <a:pPr algn="ctr"/>
            <a:r>
              <a:rPr lang="en-GB" dirty="0"/>
              <a:t>Pre-processing</a:t>
            </a:r>
          </a:p>
        </p:txBody>
      </p:sp>
      <p:sp>
        <p:nvSpPr>
          <p:cNvPr id="32" name="Rectangle 31">
            <a:extLst>
              <a:ext uri="{FF2B5EF4-FFF2-40B4-BE49-F238E27FC236}">
                <a16:creationId xmlns:a16="http://schemas.microsoft.com/office/drawing/2014/main" id="{90E9BC74-18E4-4991-AB5F-03D1BEA15058}"/>
              </a:ext>
            </a:extLst>
          </p:cNvPr>
          <p:cNvSpPr/>
          <p:nvPr/>
        </p:nvSpPr>
        <p:spPr>
          <a:xfrm>
            <a:off x="235781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Sentence splitting</a:t>
            </a:r>
          </a:p>
        </p:txBody>
      </p:sp>
      <p:sp>
        <p:nvSpPr>
          <p:cNvPr id="33" name="Rectangle 32">
            <a:extLst>
              <a:ext uri="{FF2B5EF4-FFF2-40B4-BE49-F238E27FC236}">
                <a16:creationId xmlns:a16="http://schemas.microsoft.com/office/drawing/2014/main" id="{7EB4B37D-FC70-46D6-B2D1-B97F94DC0043}"/>
              </a:ext>
            </a:extLst>
          </p:cNvPr>
          <p:cNvSpPr/>
          <p:nvPr/>
        </p:nvSpPr>
        <p:spPr>
          <a:xfrm>
            <a:off x="396005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Analysis</a:t>
            </a:r>
          </a:p>
        </p:txBody>
      </p:sp>
      <p:sp>
        <p:nvSpPr>
          <p:cNvPr id="34" name="Rectangle 33">
            <a:extLst>
              <a:ext uri="{FF2B5EF4-FFF2-40B4-BE49-F238E27FC236}">
                <a16:creationId xmlns:a16="http://schemas.microsoft.com/office/drawing/2014/main" id="{222CB217-DDFE-4661-983B-ACD4F7070831}"/>
              </a:ext>
            </a:extLst>
          </p:cNvPr>
          <p:cNvSpPr/>
          <p:nvPr/>
        </p:nvSpPr>
        <p:spPr>
          <a:xfrm>
            <a:off x="5562296" y="3790238"/>
            <a:ext cx="1692064" cy="576064"/>
          </a:xfrm>
          <a:prstGeom prst="rect">
            <a:avLst/>
          </a:prstGeom>
          <a:ln w="12700"/>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Post-processing</a:t>
            </a:r>
          </a:p>
        </p:txBody>
      </p:sp>
      <p:sp>
        <p:nvSpPr>
          <p:cNvPr id="35" name="Rectangle 34">
            <a:extLst>
              <a:ext uri="{FF2B5EF4-FFF2-40B4-BE49-F238E27FC236}">
                <a16:creationId xmlns:a16="http://schemas.microsoft.com/office/drawing/2014/main" id="{C2140086-8120-4038-BC5D-B1C5A6610216}"/>
              </a:ext>
            </a:extLst>
          </p:cNvPr>
          <p:cNvSpPr/>
          <p:nvPr/>
        </p:nvSpPr>
        <p:spPr>
          <a:xfrm>
            <a:off x="7776412" y="3790238"/>
            <a:ext cx="936488" cy="576064"/>
          </a:xfrm>
          <a:prstGeom prst="rect">
            <a:avLst/>
          </a:prstGeom>
          <a:ln w="12700"/>
        </p:spPr>
        <p:style>
          <a:lnRef idx="1">
            <a:schemeClr val="dk1"/>
          </a:lnRef>
          <a:fillRef idx="2">
            <a:schemeClr val="dk1"/>
          </a:fillRef>
          <a:effectRef idx="1">
            <a:schemeClr val="dk1"/>
          </a:effectRef>
          <a:fontRef idx="minor">
            <a:schemeClr val="dk1"/>
          </a:fontRef>
        </p:style>
        <p:txBody>
          <a:bodyPr rtlCol="0" anchor="ctr"/>
          <a:lstStyle/>
          <a:p>
            <a:pPr algn="ctr"/>
            <a:r>
              <a:rPr lang="en-GB" dirty="0"/>
              <a:t>Plotting</a:t>
            </a:r>
          </a:p>
        </p:txBody>
      </p:sp>
      <p:cxnSp>
        <p:nvCxnSpPr>
          <p:cNvPr id="36" name="Straight Arrow Connector 35">
            <a:extLst>
              <a:ext uri="{FF2B5EF4-FFF2-40B4-BE49-F238E27FC236}">
                <a16:creationId xmlns:a16="http://schemas.microsoft.com/office/drawing/2014/main" id="{D56209F5-E35A-46A0-9E75-35EAED36FA48}"/>
              </a:ext>
            </a:extLst>
          </p:cNvPr>
          <p:cNvCxnSpPr>
            <a:cxnSpLocks/>
            <a:stCxn id="31" idx="3"/>
            <a:endCxn id="32" idx="1"/>
          </p:cNvCxnSpPr>
          <p:nvPr/>
        </p:nvCxnSpPr>
        <p:spPr>
          <a:xfrm>
            <a:off x="183569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E1B4105B-BB7B-4D6D-9DFD-549D9C3C292C}"/>
              </a:ext>
            </a:extLst>
          </p:cNvPr>
          <p:cNvCxnSpPr>
            <a:cxnSpLocks/>
            <a:stCxn id="32" idx="3"/>
            <a:endCxn id="33" idx="1"/>
          </p:cNvCxnSpPr>
          <p:nvPr/>
        </p:nvCxnSpPr>
        <p:spPr>
          <a:xfrm>
            <a:off x="3437936" y="4078271"/>
            <a:ext cx="522120"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5C8E61D0-D061-41D4-9829-38DAA6D09558}"/>
              </a:ext>
            </a:extLst>
          </p:cNvPr>
          <p:cNvCxnSpPr>
            <a:cxnSpLocks/>
            <a:stCxn id="33" idx="3"/>
            <a:endCxn id="34" idx="1"/>
          </p:cNvCxnSpPr>
          <p:nvPr/>
        </p:nvCxnSpPr>
        <p:spPr>
          <a:xfrm flipV="1">
            <a:off x="504017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E0E99D7C-8FD2-41BF-9116-58F07414E80D}"/>
              </a:ext>
            </a:extLst>
          </p:cNvPr>
          <p:cNvCxnSpPr>
            <a:cxnSpLocks/>
            <a:stCxn id="34" idx="3"/>
            <a:endCxn id="35" idx="1"/>
          </p:cNvCxnSpPr>
          <p:nvPr/>
        </p:nvCxnSpPr>
        <p:spPr>
          <a:xfrm>
            <a:off x="7254360" y="4078270"/>
            <a:ext cx="522052"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2071746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2D46E5AE-6E5F-4410-9985-BE8FF443B1B0}"/>
              </a:ext>
            </a:extLst>
          </p:cNvPr>
          <p:cNvSpPr>
            <a:spLocks noGrp="1"/>
          </p:cNvSpPr>
          <p:nvPr>
            <p:ph type="body" sz="quarter" idx="14"/>
          </p:nvPr>
        </p:nvSpPr>
        <p:spPr>
          <a:xfrm>
            <a:off x="1331640" y="1599533"/>
            <a:ext cx="6444772" cy="1332257"/>
          </a:xfr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a:lstStyle/>
          <a:p>
            <a:pPr marL="342900" indent="-342900">
              <a:buFont typeface="Arial" panose="020B0604020202020204" pitchFamily="34" charset="0"/>
              <a:buChar char="•"/>
            </a:pPr>
            <a:r>
              <a:rPr lang="en-GB" dirty="0"/>
              <a:t>Collecting the list of analysis results in individual chapters and the whole text</a:t>
            </a:r>
          </a:p>
          <a:p>
            <a:pPr marL="342900" indent="-342900">
              <a:buFont typeface="Arial" panose="020B0604020202020204" pitchFamily="34" charset="0"/>
              <a:buChar char="•"/>
            </a:pPr>
            <a:r>
              <a:rPr lang="en-GB" dirty="0"/>
              <a:t>Generate a new </a:t>
            </a:r>
            <a:r>
              <a:rPr lang="en-GB" dirty="0" err="1"/>
              <a:t>ResultsViewer</a:t>
            </a:r>
            <a:r>
              <a:rPr lang="en-GB" dirty="0"/>
              <a:t> form and pass the collections through to be plotted</a:t>
            </a:r>
          </a:p>
        </p:txBody>
      </p:sp>
      <p:sp>
        <p:nvSpPr>
          <p:cNvPr id="3" name="Title 2">
            <a:extLst>
              <a:ext uri="{FF2B5EF4-FFF2-40B4-BE49-F238E27FC236}">
                <a16:creationId xmlns:a16="http://schemas.microsoft.com/office/drawing/2014/main" id="{E8A6AA58-105E-47A1-8B2F-2163A66E6653}"/>
              </a:ext>
            </a:extLst>
          </p:cNvPr>
          <p:cNvSpPr>
            <a:spLocks noGrp="1"/>
          </p:cNvSpPr>
          <p:nvPr>
            <p:ph type="ctrTitle"/>
          </p:nvPr>
        </p:nvSpPr>
        <p:spPr/>
        <p:txBody>
          <a:bodyPr/>
          <a:lstStyle/>
          <a:p>
            <a:r>
              <a:rPr lang="en-GB" dirty="0"/>
              <a:t>How?</a:t>
            </a:r>
            <a:br>
              <a:rPr lang="en-GB" dirty="0"/>
            </a:br>
            <a:r>
              <a:rPr lang="en-GB" dirty="0"/>
              <a:t>Collecting VADER’s output in a useful way</a:t>
            </a:r>
          </a:p>
        </p:txBody>
      </p:sp>
      <p:cxnSp>
        <p:nvCxnSpPr>
          <p:cNvPr id="10" name="Straight Connector 9">
            <a:extLst>
              <a:ext uri="{FF2B5EF4-FFF2-40B4-BE49-F238E27FC236}">
                <a16:creationId xmlns:a16="http://schemas.microsoft.com/office/drawing/2014/main" id="{909D2B56-0FB4-449A-9A5F-26D7D5D615F9}"/>
              </a:ext>
            </a:extLst>
          </p:cNvPr>
          <p:cNvCxnSpPr>
            <a:cxnSpLocks/>
          </p:cNvCxnSpPr>
          <p:nvPr/>
        </p:nvCxnSpPr>
        <p:spPr>
          <a:xfrm flipH="1" flipV="1">
            <a:off x="1331640" y="2931790"/>
            <a:ext cx="4230656" cy="858448"/>
          </a:xfrm>
          <a:prstGeom prst="line">
            <a:avLst/>
          </a:prstGeom>
        </p:spPr>
        <p:style>
          <a:lnRef idx="1">
            <a:schemeClr val="accent3"/>
          </a:lnRef>
          <a:fillRef idx="0">
            <a:schemeClr val="accent3"/>
          </a:fillRef>
          <a:effectRef idx="0">
            <a:schemeClr val="accent3"/>
          </a:effectRef>
          <a:fontRef idx="minor">
            <a:schemeClr val="tx1"/>
          </a:fontRef>
        </p:style>
      </p:cxnSp>
      <p:cxnSp>
        <p:nvCxnSpPr>
          <p:cNvPr id="11" name="Straight Connector 10">
            <a:extLst>
              <a:ext uri="{FF2B5EF4-FFF2-40B4-BE49-F238E27FC236}">
                <a16:creationId xmlns:a16="http://schemas.microsoft.com/office/drawing/2014/main" id="{F9EAE64E-A92D-44A3-873F-1E6462E9808D}"/>
              </a:ext>
            </a:extLst>
          </p:cNvPr>
          <p:cNvCxnSpPr>
            <a:cxnSpLocks/>
          </p:cNvCxnSpPr>
          <p:nvPr/>
        </p:nvCxnSpPr>
        <p:spPr>
          <a:xfrm flipV="1">
            <a:off x="7254360" y="2931790"/>
            <a:ext cx="522052" cy="858448"/>
          </a:xfrm>
          <a:prstGeom prst="line">
            <a:avLst/>
          </a:prstGeom>
        </p:spPr>
        <p:style>
          <a:lnRef idx="1">
            <a:schemeClr val="accent3"/>
          </a:lnRef>
          <a:fillRef idx="0">
            <a:schemeClr val="accent3"/>
          </a:fillRef>
          <a:effectRef idx="0">
            <a:schemeClr val="accent3"/>
          </a:effectRef>
          <a:fontRef idx="minor">
            <a:schemeClr val="tx1"/>
          </a:fontRef>
        </p:style>
      </p:cxnSp>
      <p:sp>
        <p:nvSpPr>
          <p:cNvPr id="12" name="Text Placeholder 1">
            <a:extLst>
              <a:ext uri="{FF2B5EF4-FFF2-40B4-BE49-F238E27FC236}">
                <a16:creationId xmlns:a16="http://schemas.microsoft.com/office/drawing/2014/main" id="{97A511D0-8DDB-4EE6-BC43-E0AEF697660B}"/>
              </a:ext>
            </a:extLst>
          </p:cNvPr>
          <p:cNvSpPr txBox="1">
            <a:spLocks/>
          </p:cNvSpPr>
          <p:nvPr/>
        </p:nvSpPr>
        <p:spPr>
          <a:xfrm>
            <a:off x="8146587" y="843558"/>
            <a:ext cx="864096"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3</a:t>
            </a:r>
          </a:p>
        </p:txBody>
      </p:sp>
      <p:sp>
        <p:nvSpPr>
          <p:cNvPr id="13" name="Rectangle 12">
            <a:extLst>
              <a:ext uri="{FF2B5EF4-FFF2-40B4-BE49-F238E27FC236}">
                <a16:creationId xmlns:a16="http://schemas.microsoft.com/office/drawing/2014/main" id="{E11686EA-9DAE-4E8E-9403-047C7083D30F}"/>
              </a:ext>
            </a:extLst>
          </p:cNvPr>
          <p:cNvSpPr/>
          <p:nvPr/>
        </p:nvSpPr>
        <p:spPr>
          <a:xfrm>
            <a:off x="179512" y="3790238"/>
            <a:ext cx="1656184" cy="576064"/>
          </a:xfrm>
          <a:prstGeom prst="rect">
            <a:avLst/>
          </a:prstGeom>
          <a:ln w="12700"/>
        </p:spPr>
        <p:style>
          <a:lnRef idx="1">
            <a:schemeClr val="accent2"/>
          </a:lnRef>
          <a:fillRef idx="2">
            <a:schemeClr val="accent2"/>
          </a:fillRef>
          <a:effectRef idx="1">
            <a:schemeClr val="accent2"/>
          </a:effectRef>
          <a:fontRef idx="minor">
            <a:schemeClr val="dk1"/>
          </a:fontRef>
        </p:style>
        <p:txBody>
          <a:bodyPr rtlCol="0" anchor="ctr"/>
          <a:lstStyle/>
          <a:p>
            <a:pPr algn="ctr"/>
            <a:r>
              <a:rPr lang="en-GB" dirty="0"/>
              <a:t>Pre-processing</a:t>
            </a:r>
          </a:p>
        </p:txBody>
      </p:sp>
      <p:sp>
        <p:nvSpPr>
          <p:cNvPr id="14" name="Rectangle 13">
            <a:extLst>
              <a:ext uri="{FF2B5EF4-FFF2-40B4-BE49-F238E27FC236}">
                <a16:creationId xmlns:a16="http://schemas.microsoft.com/office/drawing/2014/main" id="{456B0AEB-87D2-4372-8E65-9BCD41F90E91}"/>
              </a:ext>
            </a:extLst>
          </p:cNvPr>
          <p:cNvSpPr/>
          <p:nvPr/>
        </p:nvSpPr>
        <p:spPr>
          <a:xfrm>
            <a:off x="235781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Sentence splitting</a:t>
            </a:r>
          </a:p>
        </p:txBody>
      </p:sp>
      <p:sp>
        <p:nvSpPr>
          <p:cNvPr id="15" name="Rectangle 14">
            <a:extLst>
              <a:ext uri="{FF2B5EF4-FFF2-40B4-BE49-F238E27FC236}">
                <a16:creationId xmlns:a16="http://schemas.microsoft.com/office/drawing/2014/main" id="{D71FDE3F-5803-436B-8080-A740E9569710}"/>
              </a:ext>
            </a:extLst>
          </p:cNvPr>
          <p:cNvSpPr/>
          <p:nvPr/>
        </p:nvSpPr>
        <p:spPr>
          <a:xfrm>
            <a:off x="396005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Analysis</a:t>
            </a:r>
          </a:p>
        </p:txBody>
      </p:sp>
      <p:sp>
        <p:nvSpPr>
          <p:cNvPr id="16" name="Rectangle 15">
            <a:extLst>
              <a:ext uri="{FF2B5EF4-FFF2-40B4-BE49-F238E27FC236}">
                <a16:creationId xmlns:a16="http://schemas.microsoft.com/office/drawing/2014/main" id="{97FF5F85-82AC-430C-BBC7-99C0EB6C1DE9}"/>
              </a:ext>
            </a:extLst>
          </p:cNvPr>
          <p:cNvSpPr/>
          <p:nvPr/>
        </p:nvSpPr>
        <p:spPr>
          <a:xfrm>
            <a:off x="5562296" y="3790238"/>
            <a:ext cx="1692064" cy="576064"/>
          </a:xfrm>
          <a:prstGeom prst="rect">
            <a:avLst/>
          </a:prstGeom>
          <a:ln w="12700"/>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Post-processing</a:t>
            </a:r>
          </a:p>
        </p:txBody>
      </p:sp>
      <p:sp>
        <p:nvSpPr>
          <p:cNvPr id="17" name="Rectangle 16">
            <a:extLst>
              <a:ext uri="{FF2B5EF4-FFF2-40B4-BE49-F238E27FC236}">
                <a16:creationId xmlns:a16="http://schemas.microsoft.com/office/drawing/2014/main" id="{91CA6FF9-5594-4C90-9C7A-5B6AEB6BFA7C}"/>
              </a:ext>
            </a:extLst>
          </p:cNvPr>
          <p:cNvSpPr/>
          <p:nvPr/>
        </p:nvSpPr>
        <p:spPr>
          <a:xfrm>
            <a:off x="7776412" y="3790238"/>
            <a:ext cx="936488" cy="576064"/>
          </a:xfrm>
          <a:prstGeom prst="rect">
            <a:avLst/>
          </a:prstGeom>
          <a:ln w="12700"/>
        </p:spPr>
        <p:style>
          <a:lnRef idx="1">
            <a:schemeClr val="dk1"/>
          </a:lnRef>
          <a:fillRef idx="2">
            <a:schemeClr val="dk1"/>
          </a:fillRef>
          <a:effectRef idx="1">
            <a:schemeClr val="dk1"/>
          </a:effectRef>
          <a:fontRef idx="minor">
            <a:schemeClr val="dk1"/>
          </a:fontRef>
        </p:style>
        <p:txBody>
          <a:bodyPr rtlCol="0" anchor="ctr"/>
          <a:lstStyle/>
          <a:p>
            <a:pPr algn="ctr"/>
            <a:r>
              <a:rPr lang="en-GB" dirty="0"/>
              <a:t>Plotting</a:t>
            </a:r>
          </a:p>
        </p:txBody>
      </p:sp>
      <p:cxnSp>
        <p:nvCxnSpPr>
          <p:cNvPr id="18" name="Straight Arrow Connector 17">
            <a:extLst>
              <a:ext uri="{FF2B5EF4-FFF2-40B4-BE49-F238E27FC236}">
                <a16:creationId xmlns:a16="http://schemas.microsoft.com/office/drawing/2014/main" id="{2EB5B93F-57D8-4BE9-A734-C1E9F567A082}"/>
              </a:ext>
            </a:extLst>
          </p:cNvPr>
          <p:cNvCxnSpPr>
            <a:cxnSpLocks/>
            <a:stCxn id="13" idx="3"/>
            <a:endCxn id="14" idx="1"/>
          </p:cNvCxnSpPr>
          <p:nvPr/>
        </p:nvCxnSpPr>
        <p:spPr>
          <a:xfrm>
            <a:off x="183569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5E1854E6-0590-4F46-9149-8F98D72FA127}"/>
              </a:ext>
            </a:extLst>
          </p:cNvPr>
          <p:cNvCxnSpPr>
            <a:cxnSpLocks/>
            <a:stCxn id="14" idx="3"/>
            <a:endCxn id="15" idx="1"/>
          </p:cNvCxnSpPr>
          <p:nvPr/>
        </p:nvCxnSpPr>
        <p:spPr>
          <a:xfrm>
            <a:off x="3437936" y="4078271"/>
            <a:ext cx="522120"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97907B37-33DE-4BC4-9D5F-10DBEA3D6DCC}"/>
              </a:ext>
            </a:extLst>
          </p:cNvPr>
          <p:cNvCxnSpPr>
            <a:cxnSpLocks/>
            <a:stCxn id="15" idx="3"/>
            <a:endCxn id="16" idx="1"/>
          </p:cNvCxnSpPr>
          <p:nvPr/>
        </p:nvCxnSpPr>
        <p:spPr>
          <a:xfrm flipV="1">
            <a:off x="504017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95A8B93F-B852-42A0-BC33-D84FBCF457A0}"/>
              </a:ext>
            </a:extLst>
          </p:cNvPr>
          <p:cNvCxnSpPr>
            <a:cxnSpLocks/>
            <a:stCxn id="16" idx="3"/>
            <a:endCxn id="17" idx="1"/>
          </p:cNvCxnSpPr>
          <p:nvPr/>
        </p:nvCxnSpPr>
        <p:spPr>
          <a:xfrm>
            <a:off x="7254360" y="4078270"/>
            <a:ext cx="522052"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75833551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CB506443-35ED-4C0F-9A6B-92C59D5E634D}"/>
              </a:ext>
            </a:extLst>
          </p:cNvPr>
          <p:cNvSpPr>
            <a:spLocks noGrp="1"/>
          </p:cNvSpPr>
          <p:nvPr>
            <p:ph type="body" sz="quarter" idx="14"/>
          </p:nvPr>
        </p:nvSpPr>
        <p:spPr>
          <a:xfrm>
            <a:off x="395288" y="1311501"/>
            <a:ext cx="8425184" cy="2196353"/>
          </a:xfrm>
          <a:ln>
            <a:noFill/>
          </a:ln>
        </p:spPr>
        <p:style>
          <a:lnRef idx="1">
            <a:schemeClr val="dk1"/>
          </a:lnRef>
          <a:fillRef idx="2">
            <a:schemeClr val="dk1"/>
          </a:fillRef>
          <a:effectRef idx="1">
            <a:schemeClr val="dk1"/>
          </a:effectRef>
          <a:fontRef idx="minor">
            <a:schemeClr val="dk1"/>
          </a:fontRef>
        </p:style>
        <p:txBody>
          <a:bodyPr/>
          <a:lstStyle/>
          <a:p>
            <a:pPr marL="342900" indent="-342900">
              <a:buFont typeface="Arial" panose="020B0604020202020204" pitchFamily="34" charset="0"/>
              <a:buChar char="•"/>
            </a:pPr>
            <a:r>
              <a:rPr lang="en-GB" sz="1800" dirty="0" err="1"/>
              <a:t>ResultsViewer</a:t>
            </a:r>
            <a:r>
              <a:rPr lang="en-GB" sz="1800" dirty="0"/>
              <a:t> is passed </a:t>
            </a:r>
            <a:r>
              <a:rPr lang="en-GB" sz="1800" i="1" dirty="0"/>
              <a:t>n </a:t>
            </a:r>
            <a:r>
              <a:rPr lang="en-GB" sz="1800" dirty="0"/>
              <a:t>result sets</a:t>
            </a:r>
          </a:p>
          <a:p>
            <a:pPr marL="1085850" lvl="1" indent="-342900">
              <a:buFont typeface="Arial" panose="020B0604020202020204" pitchFamily="34" charset="0"/>
              <a:buChar char="•"/>
            </a:pPr>
            <a:r>
              <a:rPr lang="en-GB" sz="1800" dirty="0"/>
              <a:t>Each contains four result types (combined, positive, negative, neutral), all plotted on whole-text graph, combined only plotted per chapter</a:t>
            </a:r>
          </a:p>
          <a:p>
            <a:pPr marL="342900" indent="-342900">
              <a:buFont typeface="Arial" panose="020B0604020202020204" pitchFamily="34" charset="0"/>
              <a:buChar char="•"/>
            </a:pPr>
            <a:r>
              <a:rPr lang="en-GB" sz="1800" dirty="0"/>
              <a:t>Data points are plotted by averaging </a:t>
            </a:r>
            <a:r>
              <a:rPr lang="en-GB" sz="1800" i="1" dirty="0"/>
              <a:t>m </a:t>
            </a:r>
            <a:r>
              <a:rPr lang="en-GB" sz="1800" dirty="0"/>
              <a:t>values on the sentiment (y) axis and using the final value on the time-progression axis (x)</a:t>
            </a:r>
          </a:p>
          <a:p>
            <a:pPr marL="1085850" lvl="1" indent="-342900">
              <a:buFont typeface="Arial" panose="020B0604020202020204" pitchFamily="34" charset="0"/>
              <a:buChar char="•"/>
            </a:pPr>
            <a:r>
              <a:rPr lang="en-GB" sz="1800" i="1" dirty="0"/>
              <a:t>m </a:t>
            </a:r>
            <a:r>
              <a:rPr lang="en-GB" sz="1800" dirty="0"/>
              <a:t>is the number of sentences equating to the percentage of the text selected by the granularity slider</a:t>
            </a:r>
            <a:endParaRPr lang="en-GB" sz="1800" i="1" dirty="0"/>
          </a:p>
          <a:p>
            <a:pPr marL="342900" indent="-342900">
              <a:buFont typeface="Arial" panose="020B0604020202020204" pitchFamily="34" charset="0"/>
              <a:buChar char="•"/>
            </a:pPr>
            <a:endParaRPr lang="en-GB" sz="1800" dirty="0"/>
          </a:p>
        </p:txBody>
      </p:sp>
      <p:sp>
        <p:nvSpPr>
          <p:cNvPr id="3" name="Title 2">
            <a:extLst>
              <a:ext uri="{FF2B5EF4-FFF2-40B4-BE49-F238E27FC236}">
                <a16:creationId xmlns:a16="http://schemas.microsoft.com/office/drawing/2014/main" id="{F7FDD9D9-F485-4ABF-B764-089855CAE869}"/>
              </a:ext>
            </a:extLst>
          </p:cNvPr>
          <p:cNvSpPr>
            <a:spLocks noGrp="1"/>
          </p:cNvSpPr>
          <p:nvPr>
            <p:ph type="ctrTitle"/>
          </p:nvPr>
        </p:nvSpPr>
        <p:spPr/>
        <p:txBody>
          <a:bodyPr/>
          <a:lstStyle/>
          <a:p>
            <a:r>
              <a:rPr lang="en-GB" dirty="0"/>
              <a:t>How?</a:t>
            </a:r>
            <a:br>
              <a:rPr lang="en-GB" dirty="0"/>
            </a:br>
            <a:r>
              <a:rPr lang="en-GB" dirty="0"/>
              <a:t>Plotting the data for presentation</a:t>
            </a:r>
          </a:p>
        </p:txBody>
      </p:sp>
      <p:cxnSp>
        <p:nvCxnSpPr>
          <p:cNvPr id="10" name="Straight Connector 9">
            <a:extLst>
              <a:ext uri="{FF2B5EF4-FFF2-40B4-BE49-F238E27FC236}">
                <a16:creationId xmlns:a16="http://schemas.microsoft.com/office/drawing/2014/main" id="{76A2EBD8-771F-4FDC-880E-8A9C30BA138F}"/>
              </a:ext>
            </a:extLst>
          </p:cNvPr>
          <p:cNvCxnSpPr>
            <a:cxnSpLocks/>
          </p:cNvCxnSpPr>
          <p:nvPr/>
        </p:nvCxnSpPr>
        <p:spPr>
          <a:xfrm flipH="1" flipV="1">
            <a:off x="395288" y="3507854"/>
            <a:ext cx="7381124" cy="282384"/>
          </a:xfrm>
          <a:prstGeom prst="line">
            <a:avLst/>
          </a:prstGeom>
        </p:spPr>
        <p:style>
          <a:lnRef idx="1">
            <a:schemeClr val="dk1"/>
          </a:lnRef>
          <a:fillRef idx="0">
            <a:schemeClr val="dk1"/>
          </a:fillRef>
          <a:effectRef idx="0">
            <a:schemeClr val="dk1"/>
          </a:effectRef>
          <a:fontRef idx="minor">
            <a:schemeClr val="tx1"/>
          </a:fontRef>
        </p:style>
      </p:cxnSp>
      <p:cxnSp>
        <p:nvCxnSpPr>
          <p:cNvPr id="13" name="Straight Connector 12">
            <a:extLst>
              <a:ext uri="{FF2B5EF4-FFF2-40B4-BE49-F238E27FC236}">
                <a16:creationId xmlns:a16="http://schemas.microsoft.com/office/drawing/2014/main" id="{C4F35F4E-96F8-42A6-A8C6-D56CA25E9A9B}"/>
              </a:ext>
            </a:extLst>
          </p:cNvPr>
          <p:cNvCxnSpPr>
            <a:cxnSpLocks/>
          </p:cNvCxnSpPr>
          <p:nvPr/>
        </p:nvCxnSpPr>
        <p:spPr>
          <a:xfrm flipV="1">
            <a:off x="8712900" y="3507854"/>
            <a:ext cx="107572" cy="282384"/>
          </a:xfrm>
          <a:prstGeom prst="line">
            <a:avLst/>
          </a:prstGeom>
        </p:spPr>
        <p:style>
          <a:lnRef idx="1">
            <a:schemeClr val="dk1"/>
          </a:lnRef>
          <a:fillRef idx="0">
            <a:schemeClr val="dk1"/>
          </a:fillRef>
          <a:effectRef idx="0">
            <a:schemeClr val="dk1"/>
          </a:effectRef>
          <a:fontRef idx="minor">
            <a:schemeClr val="tx1"/>
          </a:fontRef>
        </p:style>
      </p:cxnSp>
      <p:sp>
        <p:nvSpPr>
          <p:cNvPr id="11" name="Text Placeholder 1">
            <a:extLst>
              <a:ext uri="{FF2B5EF4-FFF2-40B4-BE49-F238E27FC236}">
                <a16:creationId xmlns:a16="http://schemas.microsoft.com/office/drawing/2014/main" id="{AD219C38-CDA5-4CDC-8949-29D187370E14}"/>
              </a:ext>
            </a:extLst>
          </p:cNvPr>
          <p:cNvSpPr txBox="1">
            <a:spLocks/>
          </p:cNvSpPr>
          <p:nvPr/>
        </p:nvSpPr>
        <p:spPr>
          <a:xfrm>
            <a:off x="8146587" y="843558"/>
            <a:ext cx="864096"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3</a:t>
            </a:r>
          </a:p>
        </p:txBody>
      </p:sp>
      <p:sp>
        <p:nvSpPr>
          <p:cNvPr id="12" name="Rectangle 11">
            <a:extLst>
              <a:ext uri="{FF2B5EF4-FFF2-40B4-BE49-F238E27FC236}">
                <a16:creationId xmlns:a16="http://schemas.microsoft.com/office/drawing/2014/main" id="{E11B05A9-AF47-4560-9549-9E1966EA9F62}"/>
              </a:ext>
            </a:extLst>
          </p:cNvPr>
          <p:cNvSpPr/>
          <p:nvPr/>
        </p:nvSpPr>
        <p:spPr>
          <a:xfrm>
            <a:off x="179512" y="3790238"/>
            <a:ext cx="1656184" cy="576064"/>
          </a:xfrm>
          <a:prstGeom prst="rect">
            <a:avLst/>
          </a:prstGeom>
          <a:ln w="12700"/>
        </p:spPr>
        <p:style>
          <a:lnRef idx="1">
            <a:schemeClr val="accent2"/>
          </a:lnRef>
          <a:fillRef idx="2">
            <a:schemeClr val="accent2"/>
          </a:fillRef>
          <a:effectRef idx="1">
            <a:schemeClr val="accent2"/>
          </a:effectRef>
          <a:fontRef idx="minor">
            <a:schemeClr val="dk1"/>
          </a:fontRef>
        </p:style>
        <p:txBody>
          <a:bodyPr rtlCol="0" anchor="ctr"/>
          <a:lstStyle/>
          <a:p>
            <a:pPr algn="ctr"/>
            <a:r>
              <a:rPr lang="en-GB" dirty="0"/>
              <a:t>Pre-processing</a:t>
            </a:r>
          </a:p>
        </p:txBody>
      </p:sp>
      <p:sp>
        <p:nvSpPr>
          <p:cNvPr id="14" name="Rectangle 13">
            <a:extLst>
              <a:ext uri="{FF2B5EF4-FFF2-40B4-BE49-F238E27FC236}">
                <a16:creationId xmlns:a16="http://schemas.microsoft.com/office/drawing/2014/main" id="{AC89411F-575C-435A-94D0-89192DF1C362}"/>
              </a:ext>
            </a:extLst>
          </p:cNvPr>
          <p:cNvSpPr/>
          <p:nvPr/>
        </p:nvSpPr>
        <p:spPr>
          <a:xfrm>
            <a:off x="235781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Sentence splitting</a:t>
            </a:r>
          </a:p>
        </p:txBody>
      </p:sp>
      <p:sp>
        <p:nvSpPr>
          <p:cNvPr id="15" name="Rectangle 14">
            <a:extLst>
              <a:ext uri="{FF2B5EF4-FFF2-40B4-BE49-F238E27FC236}">
                <a16:creationId xmlns:a16="http://schemas.microsoft.com/office/drawing/2014/main" id="{BBFB8A04-0759-4647-93CB-F275938392C5}"/>
              </a:ext>
            </a:extLst>
          </p:cNvPr>
          <p:cNvSpPr/>
          <p:nvPr/>
        </p:nvSpPr>
        <p:spPr>
          <a:xfrm>
            <a:off x="3960056" y="3790239"/>
            <a:ext cx="1080120" cy="576064"/>
          </a:xfrm>
          <a:prstGeom prst="rect">
            <a:avLst/>
          </a:prstGeom>
          <a:ln w="12700"/>
        </p:spPr>
        <p:style>
          <a:lnRef idx="1">
            <a:schemeClr val="accent6"/>
          </a:lnRef>
          <a:fillRef idx="2">
            <a:schemeClr val="accent6"/>
          </a:fillRef>
          <a:effectRef idx="1">
            <a:schemeClr val="accent6"/>
          </a:effectRef>
          <a:fontRef idx="minor">
            <a:schemeClr val="dk1"/>
          </a:fontRef>
        </p:style>
        <p:txBody>
          <a:bodyPr rtlCol="0" anchor="ctr"/>
          <a:lstStyle/>
          <a:p>
            <a:pPr algn="ctr"/>
            <a:r>
              <a:rPr lang="en-GB" dirty="0"/>
              <a:t>Analysis</a:t>
            </a:r>
          </a:p>
        </p:txBody>
      </p:sp>
      <p:sp>
        <p:nvSpPr>
          <p:cNvPr id="16" name="Rectangle 15">
            <a:extLst>
              <a:ext uri="{FF2B5EF4-FFF2-40B4-BE49-F238E27FC236}">
                <a16:creationId xmlns:a16="http://schemas.microsoft.com/office/drawing/2014/main" id="{B43A120A-A0FD-43AB-AE74-DE31FC6B6612}"/>
              </a:ext>
            </a:extLst>
          </p:cNvPr>
          <p:cNvSpPr/>
          <p:nvPr/>
        </p:nvSpPr>
        <p:spPr>
          <a:xfrm>
            <a:off x="5562296" y="3790238"/>
            <a:ext cx="1692064" cy="576064"/>
          </a:xfrm>
          <a:prstGeom prst="rect">
            <a:avLst/>
          </a:prstGeom>
          <a:ln w="12700"/>
        </p:spPr>
        <p:style>
          <a:lnRef idx="1">
            <a:schemeClr val="accent3"/>
          </a:lnRef>
          <a:fillRef idx="2">
            <a:schemeClr val="accent3"/>
          </a:fillRef>
          <a:effectRef idx="1">
            <a:schemeClr val="accent3"/>
          </a:effectRef>
          <a:fontRef idx="minor">
            <a:schemeClr val="dk1"/>
          </a:fontRef>
        </p:style>
        <p:txBody>
          <a:bodyPr rtlCol="0" anchor="ctr"/>
          <a:lstStyle/>
          <a:p>
            <a:pPr algn="ctr"/>
            <a:r>
              <a:rPr lang="en-GB" dirty="0"/>
              <a:t>Post-processing</a:t>
            </a:r>
          </a:p>
        </p:txBody>
      </p:sp>
      <p:sp>
        <p:nvSpPr>
          <p:cNvPr id="17" name="Rectangle 16">
            <a:extLst>
              <a:ext uri="{FF2B5EF4-FFF2-40B4-BE49-F238E27FC236}">
                <a16:creationId xmlns:a16="http://schemas.microsoft.com/office/drawing/2014/main" id="{09F347F9-6AF2-4C2C-A0B5-C9BA0339CB7C}"/>
              </a:ext>
            </a:extLst>
          </p:cNvPr>
          <p:cNvSpPr/>
          <p:nvPr/>
        </p:nvSpPr>
        <p:spPr>
          <a:xfrm>
            <a:off x="7776412" y="3790238"/>
            <a:ext cx="936488" cy="576064"/>
          </a:xfrm>
          <a:prstGeom prst="rect">
            <a:avLst/>
          </a:prstGeom>
          <a:ln w="12700"/>
        </p:spPr>
        <p:style>
          <a:lnRef idx="1">
            <a:schemeClr val="dk1"/>
          </a:lnRef>
          <a:fillRef idx="2">
            <a:schemeClr val="dk1"/>
          </a:fillRef>
          <a:effectRef idx="1">
            <a:schemeClr val="dk1"/>
          </a:effectRef>
          <a:fontRef idx="minor">
            <a:schemeClr val="dk1"/>
          </a:fontRef>
        </p:style>
        <p:txBody>
          <a:bodyPr rtlCol="0" anchor="ctr"/>
          <a:lstStyle/>
          <a:p>
            <a:pPr algn="ctr"/>
            <a:r>
              <a:rPr lang="en-GB" dirty="0"/>
              <a:t>Plotting</a:t>
            </a:r>
          </a:p>
        </p:txBody>
      </p:sp>
      <p:cxnSp>
        <p:nvCxnSpPr>
          <p:cNvPr id="18" name="Straight Arrow Connector 17">
            <a:extLst>
              <a:ext uri="{FF2B5EF4-FFF2-40B4-BE49-F238E27FC236}">
                <a16:creationId xmlns:a16="http://schemas.microsoft.com/office/drawing/2014/main" id="{E56C4777-2F4A-4753-AB09-A35B989C11CC}"/>
              </a:ext>
            </a:extLst>
          </p:cNvPr>
          <p:cNvCxnSpPr>
            <a:cxnSpLocks/>
            <a:stCxn id="12" idx="3"/>
            <a:endCxn id="14" idx="1"/>
          </p:cNvCxnSpPr>
          <p:nvPr/>
        </p:nvCxnSpPr>
        <p:spPr>
          <a:xfrm>
            <a:off x="183569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E73380DB-3DEB-4206-A6BA-B16DCE1B6891}"/>
              </a:ext>
            </a:extLst>
          </p:cNvPr>
          <p:cNvCxnSpPr>
            <a:cxnSpLocks/>
            <a:stCxn id="14" idx="3"/>
            <a:endCxn id="15" idx="1"/>
          </p:cNvCxnSpPr>
          <p:nvPr/>
        </p:nvCxnSpPr>
        <p:spPr>
          <a:xfrm>
            <a:off x="3437936" y="4078271"/>
            <a:ext cx="522120"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7705777B-CD04-4FBF-BFD7-D59D785EBFA1}"/>
              </a:ext>
            </a:extLst>
          </p:cNvPr>
          <p:cNvCxnSpPr>
            <a:cxnSpLocks/>
            <a:stCxn id="15" idx="3"/>
            <a:endCxn id="16" idx="1"/>
          </p:cNvCxnSpPr>
          <p:nvPr/>
        </p:nvCxnSpPr>
        <p:spPr>
          <a:xfrm flipV="1">
            <a:off x="5040176" y="4078270"/>
            <a:ext cx="522120" cy="1"/>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F8045C27-45F6-4335-95C0-AC7458326DF5}"/>
              </a:ext>
            </a:extLst>
          </p:cNvPr>
          <p:cNvCxnSpPr>
            <a:cxnSpLocks/>
            <a:stCxn id="16" idx="3"/>
            <a:endCxn id="17" idx="1"/>
          </p:cNvCxnSpPr>
          <p:nvPr/>
        </p:nvCxnSpPr>
        <p:spPr>
          <a:xfrm>
            <a:off x="7254360" y="4078270"/>
            <a:ext cx="522052" cy="0"/>
          </a:xfrm>
          <a:prstGeom prst="straightConnector1">
            <a:avLst/>
          </a:prstGeom>
          <a:ln>
            <a:solidFill>
              <a:schemeClr val="tx1">
                <a:lumMod val="50000"/>
                <a:lumOff val="50000"/>
              </a:schemeClr>
            </a:solidFill>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85284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CC86D-F0DA-48D3-8B35-4DA463C4FD69}"/>
              </a:ext>
            </a:extLst>
          </p:cNvPr>
          <p:cNvSpPr>
            <a:spLocks noGrp="1"/>
          </p:cNvSpPr>
          <p:nvPr>
            <p:ph type="ctrTitle"/>
          </p:nvPr>
        </p:nvSpPr>
        <p:spPr/>
        <p:txBody>
          <a:bodyPr/>
          <a:lstStyle/>
          <a:p>
            <a:br>
              <a:rPr lang="en-GB" dirty="0"/>
            </a:br>
            <a:r>
              <a:rPr lang="en-GB" dirty="0"/>
              <a:t>The Sentiplot Tool</a:t>
            </a:r>
          </a:p>
        </p:txBody>
      </p:sp>
      <p:pic>
        <p:nvPicPr>
          <p:cNvPr id="5" name="2020-05-07 14-12-31">
            <a:hlinkClick r:id="" action="ppaction://media"/>
            <a:extLst>
              <a:ext uri="{FF2B5EF4-FFF2-40B4-BE49-F238E27FC236}">
                <a16:creationId xmlns:a16="http://schemas.microsoft.com/office/drawing/2014/main" id="{627873B5-82B5-42F7-8E45-84987A3DDB10}"/>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65951" y="1330847"/>
            <a:ext cx="4412098" cy="2481805"/>
          </a:xfrm>
          <a:prstGeom prst="rect">
            <a:avLst/>
          </a:prstGeom>
        </p:spPr>
      </p:pic>
    </p:spTree>
    <p:extLst>
      <p:ext uri="{BB962C8B-B14F-4D97-AF65-F5344CB8AC3E}">
        <p14:creationId xmlns:p14="http://schemas.microsoft.com/office/powerpoint/2010/main" val="725205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87866" fill="hold"/>
                                        <p:tgtEl>
                                          <p:spTgt spid="5"/>
                                        </p:tgtEl>
                                      </p:cBhvr>
                                    </p:cmd>
                                  </p:childTnLst>
                                </p:cTn>
                              </p:par>
                            </p:childTnLst>
                          </p:cTn>
                        </p:par>
                      </p:childTnLst>
                    </p:cTn>
                  </p:par>
                  <p:par>
                    <p:cTn id="7" fill="hold">
                      <p:stCondLst>
                        <p:cond delay="indefinite"/>
                      </p:stCondLst>
                      <p:childTnLst>
                        <p:par>
                          <p:cTn id="8" fill="hold">
                            <p:stCondLst>
                              <p:cond delay="0"/>
                            </p:stCondLst>
                            <p:childTnLst>
                              <p:par>
                                <p:cTn id="9" presetID="6" presetClass="emph" presetSubtype="0" fill="hold" nodeType="clickEffect">
                                  <p:stCondLst>
                                    <p:cond delay="0"/>
                                  </p:stCondLst>
                                  <p:childTnLst>
                                    <p:animScale>
                                      <p:cBhvr>
                                        <p:cTn id="10" dur="500" fill="hold"/>
                                        <p:tgtEl>
                                          <p:spTgt spid="5"/>
                                        </p:tgtEl>
                                      </p:cBhvr>
                                      <p:by x="207500" y="207500"/>
                                    </p:animScale>
                                  </p:childTnLst>
                                </p:cTn>
                              </p:par>
                            </p:childTnLst>
                          </p:cTn>
                        </p:par>
                      </p:childTnLst>
                    </p:cTn>
                  </p:par>
                  <p:par>
                    <p:cTn id="11" fill="hold">
                      <p:stCondLst>
                        <p:cond delay="indefinite"/>
                      </p:stCondLst>
                      <p:childTnLst>
                        <p:par>
                          <p:cTn id="12" fill="hold">
                            <p:stCondLst>
                              <p:cond delay="0"/>
                            </p:stCondLst>
                            <p:childTnLst>
                              <p:par>
                                <p:cTn id="13" presetID="6" presetClass="emph" presetSubtype="0" fill="hold" nodeType="clickEffect">
                                  <p:stCondLst>
                                    <p:cond delay="0"/>
                                  </p:stCondLst>
                                  <p:childTnLst>
                                    <p:animScale>
                                      <p:cBhvr>
                                        <p:cTn id="14" dur="500" fill="hold"/>
                                        <p:tgtEl>
                                          <p:spTgt spid="5"/>
                                        </p:tgtEl>
                                      </p:cBhvr>
                                      <p:by x="48190" y="48190"/>
                                    </p:animScale>
                                  </p:childTnLst>
                                </p:cTn>
                              </p:par>
                            </p:childTnLst>
                          </p:cTn>
                        </p:par>
                      </p:childTnLst>
                    </p:cTn>
                  </p:par>
                </p:childTnLst>
              </p:cTn>
              <p:prevCondLst>
                <p:cond evt="onPrev" delay="0">
                  <p:tgtEl>
                    <p:sldTgt/>
                  </p:tgtEl>
                </p:cond>
              </p:prevCondLst>
              <p:nextCondLst>
                <p:cond evt="onNext" delay="0">
                  <p:tgtEl>
                    <p:sldTgt/>
                  </p:tgtEl>
                </p:cond>
              </p:nextCondLst>
            </p:seq>
            <p:seq concurrent="1" nextAc="seek">
              <p:cTn id="15" restart="whenNotActive" fill="hold" evtFilter="cancelBubble" nodeType="interactiveSeq">
                <p:stCondLst>
                  <p:cond evt="onClick" delay="0">
                    <p:tgtEl>
                      <p:spTgt spid="5"/>
                    </p:tgtEl>
                  </p:cond>
                </p:stCondLst>
                <p:endSync evt="end" delay="0">
                  <p:rtn val="all"/>
                </p:endSync>
                <p:childTnLst>
                  <p:par>
                    <p:cTn id="16" fill="hold">
                      <p:stCondLst>
                        <p:cond delay="0"/>
                      </p:stCondLst>
                      <p:childTnLst>
                        <p:par>
                          <p:cTn id="17" fill="hold">
                            <p:stCondLst>
                              <p:cond delay="0"/>
                            </p:stCondLst>
                            <p:childTnLst>
                              <p:par>
                                <p:cTn id="18" presetID="2" presetClass="mediacall" presetSubtype="0" fill="hold" nodeType="clickEffect">
                                  <p:stCondLst>
                                    <p:cond delay="0"/>
                                  </p:stCondLst>
                                  <p:childTnLst>
                                    <p:cmd type="call" cmd="togglePause">
                                      <p:cBhvr>
                                        <p:cTn id="19" dur="1" fill="hold"/>
                                        <p:tgtEl>
                                          <p:spTgt spid="5"/>
                                        </p:tgtEl>
                                      </p:cBhvr>
                                    </p:cmd>
                                  </p:childTnLst>
                                </p:cTn>
                              </p:par>
                            </p:childTnLst>
                          </p:cTn>
                        </p:par>
                      </p:childTnLst>
                    </p:cTn>
                  </p:par>
                </p:childTnLst>
              </p:cTn>
              <p:nextCondLst>
                <p:cond evt="onClick" delay="0">
                  <p:tgtEl>
                    <p:spTgt spid="5"/>
                  </p:tgtEl>
                </p:cond>
              </p:nextCondLst>
            </p:seq>
            <p:video>
              <p:cMediaNode vol="80000">
                <p:cTn id="20"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5E175E8B-E104-4ECB-877A-364AB17BC2FC}"/>
              </a:ext>
            </a:extLst>
          </p:cNvPr>
          <p:cNvSpPr>
            <a:spLocks noGrp="1"/>
          </p:cNvSpPr>
          <p:nvPr>
            <p:ph type="body" sz="quarter" idx="14"/>
          </p:nvPr>
        </p:nvSpPr>
        <p:spPr/>
        <p:txBody>
          <a:bodyPr/>
          <a:lstStyle/>
          <a:p>
            <a:pPr marL="342900" indent="-342900">
              <a:buFont typeface="Arial" panose="020B0604020202020204" pitchFamily="34" charset="0"/>
              <a:buChar char="•"/>
            </a:pPr>
            <a:r>
              <a:rPr lang="en-GB" dirty="0"/>
              <a:t>Texts chosen directly influenced by:</a:t>
            </a:r>
          </a:p>
          <a:p>
            <a:pPr marL="1085850" lvl="1" indent="-342900">
              <a:buFont typeface="Arial" panose="020B0604020202020204" pitchFamily="34" charset="0"/>
              <a:buChar char="•"/>
            </a:pPr>
            <a:r>
              <a:rPr lang="en-GB" dirty="0"/>
              <a:t>Vonnegut’s examples</a:t>
            </a:r>
          </a:p>
          <a:p>
            <a:pPr marL="1085850" lvl="1" indent="-342900">
              <a:buFont typeface="Arial" panose="020B0604020202020204" pitchFamily="34" charset="0"/>
              <a:buChar char="•"/>
            </a:pPr>
            <a:r>
              <a:rPr lang="en-GB" dirty="0"/>
              <a:t>My personal literary knowledge</a:t>
            </a:r>
          </a:p>
          <a:p>
            <a:pPr marL="1085850" lvl="1" indent="-342900">
              <a:buFont typeface="Arial" panose="020B0604020202020204" pitchFamily="34" charset="0"/>
              <a:buChar char="•"/>
            </a:pPr>
            <a:endParaRPr lang="en-GB" dirty="0"/>
          </a:p>
          <a:p>
            <a:pPr marL="342900" indent="-342900">
              <a:buFont typeface="Arial" panose="020B0604020202020204" pitchFamily="34" charset="0"/>
              <a:buChar char="•"/>
            </a:pPr>
            <a:r>
              <a:rPr lang="en-GB" dirty="0"/>
              <a:t>Experiments chosen by:</a:t>
            </a:r>
          </a:p>
          <a:p>
            <a:pPr marL="1085850" lvl="1" indent="-342900">
              <a:buFont typeface="Arial" panose="020B0604020202020204" pitchFamily="34" charset="0"/>
              <a:buChar char="•"/>
            </a:pPr>
            <a:r>
              <a:rPr lang="en-GB" dirty="0"/>
              <a:t>Vonnegut’s rejected thesis (</a:t>
            </a:r>
            <a:r>
              <a:rPr lang="en-GB" i="1" dirty="0"/>
              <a:t>is there a shape at all?</a:t>
            </a:r>
            <a:r>
              <a:rPr lang="en-GB" dirty="0"/>
              <a:t>)</a:t>
            </a:r>
          </a:p>
          <a:p>
            <a:pPr marL="1085850" lvl="1" indent="-342900">
              <a:buFont typeface="Arial" panose="020B0604020202020204" pitchFamily="34" charset="0"/>
              <a:buChar char="•"/>
            </a:pPr>
            <a:r>
              <a:rPr lang="en-GB" dirty="0"/>
              <a:t>Logical further steps arising from previous experiments</a:t>
            </a:r>
          </a:p>
          <a:p>
            <a:pPr marL="1085850" lvl="1" indent="-342900">
              <a:buFont typeface="Arial" panose="020B0604020202020204" pitchFamily="34" charset="0"/>
              <a:buChar char="•"/>
            </a:pPr>
            <a:endParaRPr lang="en-GB" dirty="0"/>
          </a:p>
        </p:txBody>
      </p:sp>
      <p:sp>
        <p:nvSpPr>
          <p:cNvPr id="3" name="Title 2">
            <a:extLst>
              <a:ext uri="{FF2B5EF4-FFF2-40B4-BE49-F238E27FC236}">
                <a16:creationId xmlns:a16="http://schemas.microsoft.com/office/drawing/2014/main" id="{9EAA5EA0-5F26-4DFE-81E4-683DA26C0FAB}"/>
              </a:ext>
            </a:extLst>
          </p:cNvPr>
          <p:cNvSpPr>
            <a:spLocks noGrp="1"/>
          </p:cNvSpPr>
          <p:nvPr>
            <p:ph type="ctrTitle"/>
          </p:nvPr>
        </p:nvSpPr>
        <p:spPr/>
        <p:txBody>
          <a:bodyPr/>
          <a:lstStyle/>
          <a:p>
            <a:br>
              <a:rPr lang="en-GB" dirty="0"/>
            </a:br>
            <a:r>
              <a:rPr lang="en-GB" dirty="0"/>
              <a:t>Data &amp; Experiment Selection</a:t>
            </a:r>
          </a:p>
        </p:txBody>
      </p:sp>
      <p:sp>
        <p:nvSpPr>
          <p:cNvPr id="4" name="Text Placeholder 1">
            <a:extLst>
              <a:ext uri="{FF2B5EF4-FFF2-40B4-BE49-F238E27FC236}">
                <a16:creationId xmlns:a16="http://schemas.microsoft.com/office/drawing/2014/main" id="{0A97EF8F-0417-4CC0-B87F-F85C93E5F5D2}"/>
              </a:ext>
            </a:extLst>
          </p:cNvPr>
          <p:cNvSpPr txBox="1">
            <a:spLocks/>
          </p:cNvSpPr>
          <p:nvPr/>
        </p:nvSpPr>
        <p:spPr>
          <a:xfrm>
            <a:off x="8146586" y="843558"/>
            <a:ext cx="997413"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4/5</a:t>
            </a:r>
          </a:p>
        </p:txBody>
      </p:sp>
    </p:spTree>
    <p:extLst>
      <p:ext uri="{BB962C8B-B14F-4D97-AF65-F5344CB8AC3E}">
        <p14:creationId xmlns:p14="http://schemas.microsoft.com/office/powerpoint/2010/main" val="326052611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32540EEC-F435-4719-A715-A3CBB903BD57}"/>
              </a:ext>
            </a:extLst>
          </p:cNvPr>
          <p:cNvSpPr>
            <a:spLocks noGrp="1"/>
          </p:cNvSpPr>
          <p:nvPr>
            <p:ph type="body" sz="quarter" idx="14"/>
          </p:nvPr>
        </p:nvSpPr>
        <p:spPr/>
        <p:txBody>
          <a:bodyPr/>
          <a:lstStyle/>
          <a:p>
            <a:r>
              <a:rPr lang="en-GB" dirty="0"/>
              <a:t>Analysis Block Size </a:t>
            </a:r>
            <a:r>
              <a:rPr lang="en-GB" sz="1100" i="1" dirty="0"/>
              <a:t>pg. 17</a:t>
            </a:r>
          </a:p>
          <a:p>
            <a:r>
              <a:rPr lang="en-GB" dirty="0"/>
              <a:t>Curve Identification (Whole text / per chapter) </a:t>
            </a:r>
            <a:r>
              <a:rPr lang="en-GB" sz="1100" i="1" dirty="0"/>
              <a:t>pg. 19</a:t>
            </a:r>
          </a:p>
          <a:p>
            <a:r>
              <a:rPr lang="en-GB" dirty="0"/>
              <a:t>Hand Analysis vs. VADER </a:t>
            </a:r>
            <a:r>
              <a:rPr lang="en-GB" sz="1100" i="1" dirty="0"/>
              <a:t>pg. 20</a:t>
            </a:r>
          </a:p>
          <a:p>
            <a:r>
              <a:rPr lang="en-GB" dirty="0"/>
              <a:t>Reader Analysis &amp; Reflection </a:t>
            </a:r>
            <a:r>
              <a:rPr lang="en-GB" sz="1100" i="1" dirty="0"/>
              <a:t>pg. 22</a:t>
            </a:r>
          </a:p>
          <a:p>
            <a:r>
              <a:rPr lang="en-GB" dirty="0"/>
              <a:t>Early Modern Vs. Modern English </a:t>
            </a:r>
            <a:r>
              <a:rPr lang="en-GB" sz="1100" i="1" dirty="0"/>
              <a:t>pg. 24</a:t>
            </a:r>
          </a:p>
          <a:p>
            <a:endParaRPr lang="en-GB" dirty="0"/>
          </a:p>
        </p:txBody>
      </p:sp>
      <p:sp>
        <p:nvSpPr>
          <p:cNvPr id="3" name="Title 2">
            <a:extLst>
              <a:ext uri="{FF2B5EF4-FFF2-40B4-BE49-F238E27FC236}">
                <a16:creationId xmlns:a16="http://schemas.microsoft.com/office/drawing/2014/main" id="{49374A65-0709-4115-BBF2-C1A0B1388B65}"/>
              </a:ext>
            </a:extLst>
          </p:cNvPr>
          <p:cNvSpPr>
            <a:spLocks noGrp="1"/>
          </p:cNvSpPr>
          <p:nvPr>
            <p:ph type="ctrTitle"/>
          </p:nvPr>
        </p:nvSpPr>
        <p:spPr/>
        <p:txBody>
          <a:bodyPr/>
          <a:lstStyle/>
          <a:p>
            <a:br>
              <a:rPr lang="en-GB" dirty="0"/>
            </a:br>
            <a:r>
              <a:rPr lang="en-GB" dirty="0"/>
              <a:t>Data &amp; Experiment Selection</a:t>
            </a:r>
          </a:p>
        </p:txBody>
      </p:sp>
      <p:grpSp>
        <p:nvGrpSpPr>
          <p:cNvPr id="4" name="Group 3">
            <a:extLst>
              <a:ext uri="{FF2B5EF4-FFF2-40B4-BE49-F238E27FC236}">
                <a16:creationId xmlns:a16="http://schemas.microsoft.com/office/drawing/2014/main" id="{96246025-9EEC-485E-B1ED-1555365C6470}"/>
              </a:ext>
            </a:extLst>
          </p:cNvPr>
          <p:cNvGrpSpPr/>
          <p:nvPr/>
        </p:nvGrpSpPr>
        <p:grpSpPr>
          <a:xfrm>
            <a:off x="6444208" y="1290175"/>
            <a:ext cx="2107283" cy="3504062"/>
            <a:chOff x="6732240" y="1290175"/>
            <a:chExt cx="1819251" cy="3025113"/>
          </a:xfrm>
        </p:grpSpPr>
        <p:pic>
          <p:nvPicPr>
            <p:cNvPr id="5" name="Picture 4">
              <a:extLst>
                <a:ext uri="{FF2B5EF4-FFF2-40B4-BE49-F238E27FC236}">
                  <a16:creationId xmlns:a16="http://schemas.microsoft.com/office/drawing/2014/main" id="{7F1B6CCA-0826-4D5E-BAE7-3BC657AF2903}"/>
                </a:ext>
              </a:extLst>
            </p:cNvPr>
            <p:cNvPicPr>
              <a:picLocks noChangeAspect="1"/>
            </p:cNvPicPr>
            <p:nvPr/>
          </p:nvPicPr>
          <p:blipFill>
            <a:blip r:embed="rId3"/>
            <a:stretch>
              <a:fillRect/>
            </a:stretch>
          </p:blipFill>
          <p:spPr>
            <a:xfrm>
              <a:off x="6732241" y="2802732"/>
              <a:ext cx="1819250" cy="1512556"/>
            </a:xfrm>
            <a:prstGeom prst="rect">
              <a:avLst/>
            </a:prstGeom>
          </p:spPr>
        </p:pic>
        <p:pic>
          <p:nvPicPr>
            <p:cNvPr id="6" name="Picture 5">
              <a:extLst>
                <a:ext uri="{FF2B5EF4-FFF2-40B4-BE49-F238E27FC236}">
                  <a16:creationId xmlns:a16="http://schemas.microsoft.com/office/drawing/2014/main" id="{A8C8C476-2F32-40F7-8D17-F727772EFBBA}"/>
                </a:ext>
              </a:extLst>
            </p:cNvPr>
            <p:cNvPicPr>
              <a:picLocks noChangeAspect="1"/>
            </p:cNvPicPr>
            <p:nvPr/>
          </p:nvPicPr>
          <p:blipFill>
            <a:blip r:embed="rId4"/>
            <a:stretch>
              <a:fillRect/>
            </a:stretch>
          </p:blipFill>
          <p:spPr>
            <a:xfrm>
              <a:off x="6732240" y="1290175"/>
              <a:ext cx="1819251" cy="1512557"/>
            </a:xfrm>
            <a:prstGeom prst="rect">
              <a:avLst/>
            </a:prstGeom>
          </p:spPr>
        </p:pic>
      </p:grpSp>
      <p:sp>
        <p:nvSpPr>
          <p:cNvPr id="8" name="Text Placeholder 1">
            <a:extLst>
              <a:ext uri="{FF2B5EF4-FFF2-40B4-BE49-F238E27FC236}">
                <a16:creationId xmlns:a16="http://schemas.microsoft.com/office/drawing/2014/main" id="{16582AA9-A618-4D42-9DE2-742EF4C1985A}"/>
              </a:ext>
            </a:extLst>
          </p:cNvPr>
          <p:cNvSpPr txBox="1">
            <a:spLocks/>
          </p:cNvSpPr>
          <p:nvPr/>
        </p:nvSpPr>
        <p:spPr>
          <a:xfrm>
            <a:off x="0" y="4872052"/>
            <a:ext cx="3945632" cy="206919"/>
          </a:xfrm>
          <a:prstGeom prst="rect">
            <a:avLst/>
          </a:prstGeom>
        </p:spPr>
        <p:txBody>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buNone/>
            </a:pPr>
            <a:r>
              <a:rPr lang="en-GB" sz="600" dirty="0">
                <a:solidFill>
                  <a:srgbClr val="666666"/>
                </a:solidFill>
                <a:hlinkClick r:id="rId5"/>
              </a:rPr>
              <a:t>Story graphs from openculture.com article</a:t>
            </a:r>
            <a:r>
              <a:rPr lang="en-GB" sz="600" dirty="0">
                <a:solidFill>
                  <a:srgbClr val="666666"/>
                </a:solidFill>
              </a:rPr>
              <a:t> modified to show only a single graph, blank with added lines</a:t>
            </a:r>
            <a:endParaRPr lang="en-GB" sz="600" dirty="0">
              <a:solidFill>
                <a:srgbClr val="666666"/>
              </a:solidFill>
              <a:hlinkClick r:id="rId6"/>
            </a:endParaRPr>
          </a:p>
        </p:txBody>
      </p:sp>
      <p:sp>
        <p:nvSpPr>
          <p:cNvPr id="9" name="Text Placeholder 1">
            <a:extLst>
              <a:ext uri="{FF2B5EF4-FFF2-40B4-BE49-F238E27FC236}">
                <a16:creationId xmlns:a16="http://schemas.microsoft.com/office/drawing/2014/main" id="{FB3E22B9-5DD3-4D27-8D8D-2906D3EAE181}"/>
              </a:ext>
            </a:extLst>
          </p:cNvPr>
          <p:cNvSpPr txBox="1">
            <a:spLocks/>
          </p:cNvSpPr>
          <p:nvPr/>
        </p:nvSpPr>
        <p:spPr>
          <a:xfrm>
            <a:off x="8146586" y="843558"/>
            <a:ext cx="997413" cy="283010"/>
          </a:xfrm>
          <a:prstGeom prst="rect">
            <a:avLst/>
          </a:prstGeom>
        </p:spPr>
        <p:txBody>
          <a:bodyPr vert="horz"/>
          <a:lstStyle>
            <a:lvl1pPr marL="0" indent="0" algn="l" defTabSz="914400" rtl="0" eaLnBrk="1" latinLnBrk="0" hangingPunct="1">
              <a:spcBef>
                <a:spcPct val="20000"/>
              </a:spcBef>
              <a:buFont typeface="Arial" pitchFamily="34" charset="0"/>
              <a:buNone/>
              <a:defRPr sz="2000" kern="1200">
                <a:solidFill>
                  <a:srgbClr val="666666"/>
                </a:solidFill>
                <a:latin typeface="+mn-lt"/>
                <a:ea typeface="+mn-ea"/>
                <a:cs typeface="+mn-cs"/>
              </a:defRPr>
            </a:lvl1pPr>
            <a:lvl2pPr marL="742950" indent="-285750" algn="l" defTabSz="914400" rtl="0" eaLnBrk="1" latinLnBrk="0" hangingPunct="1">
              <a:spcBef>
                <a:spcPct val="20000"/>
              </a:spcBef>
              <a:buFont typeface="Arial" pitchFamily="34" charset="0"/>
              <a:buChar char="–"/>
              <a:defRPr sz="1900" kern="1200">
                <a:solidFill>
                  <a:srgbClr val="666666"/>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800" kern="1200">
                <a:solidFill>
                  <a:srgbClr val="666666"/>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700" kern="1200">
                <a:solidFill>
                  <a:srgbClr val="666666"/>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600" kern="1200">
                <a:solidFill>
                  <a:srgbClr val="666666"/>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r>
              <a:rPr lang="en-GB" sz="1200" dirty="0"/>
              <a:t>See Sec. 5</a:t>
            </a:r>
          </a:p>
        </p:txBody>
      </p:sp>
    </p:spTree>
    <p:extLst>
      <p:ext uri="{BB962C8B-B14F-4D97-AF65-F5344CB8AC3E}">
        <p14:creationId xmlns:p14="http://schemas.microsoft.com/office/powerpoint/2010/main" val="1703631555"/>
      </p:ext>
    </p:extLst>
  </p:cSld>
  <p:clrMapOvr>
    <a:masterClrMapping/>
  </p:clrMapOvr>
</p:sld>
</file>

<file path=ppt/theme/theme1.xml><?xml version="1.0" encoding="utf-8"?>
<a:theme xmlns:a="http://schemas.openxmlformats.org/drawingml/2006/main" name="Office Theme">
  <a:themeElements>
    <a:clrScheme name="Custom 1">
      <a:dk1>
        <a:srgbClr val="8C0E1D"/>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 2: Text Only">
  <a:themeElements>
    <a:clrScheme name="Custom 4">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D52B1E"/>
      </a:hlink>
      <a:folHlink>
        <a:srgbClr val="D52B1E"/>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1705</TotalTime>
  <Words>1055</Words>
  <Application>Microsoft Office PowerPoint</Application>
  <PresentationFormat>On-screen Show (16:9)</PresentationFormat>
  <Paragraphs>154</Paragraphs>
  <Slides>12</Slides>
  <Notes>10</Notes>
  <HiddenSlides>0</HiddenSlides>
  <MMClips>1</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12</vt:i4>
      </vt:variant>
    </vt:vector>
  </HeadingPairs>
  <TitlesOfParts>
    <vt:vector size="17" baseType="lpstr">
      <vt:lpstr>Lucida Grande</vt:lpstr>
      <vt:lpstr>Arial</vt:lpstr>
      <vt:lpstr>Calibri</vt:lpstr>
      <vt:lpstr>Office Theme</vt:lpstr>
      <vt:lpstr>Slide 2: Text Only</vt:lpstr>
      <vt:lpstr>Using Natural Language Processing to Analyse the Shape of Stories</vt:lpstr>
      <vt:lpstr> Why?</vt:lpstr>
      <vt:lpstr>How? Input Text Pre-processing</vt:lpstr>
      <vt:lpstr>How? Natural Language Processing Methods</vt:lpstr>
      <vt:lpstr>How? Collecting VADER’s output in a useful way</vt:lpstr>
      <vt:lpstr>How? Plotting the data for presentation</vt:lpstr>
      <vt:lpstr> The Sentiplot Tool</vt:lpstr>
      <vt:lpstr> Data &amp; Experiment Selection</vt:lpstr>
      <vt:lpstr> Data &amp; Experiment Selection</vt:lpstr>
      <vt:lpstr>Experimentation in a nutshell: Early Modern vs. Modern English</vt:lpstr>
      <vt:lpstr>Limitations</vt:lpstr>
      <vt:lpstr>Questions…</vt:lpstr>
    </vt:vector>
  </TitlesOfParts>
  <Company>Hewlett-Packard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wendy.gallagher</dc:creator>
  <cp:lastModifiedBy>Luca Davies</cp:lastModifiedBy>
  <cp:revision>99</cp:revision>
  <dcterms:created xsi:type="dcterms:W3CDTF">2011-10-31T13:04:17Z</dcterms:created>
  <dcterms:modified xsi:type="dcterms:W3CDTF">2020-05-29T11:37:33Z</dcterms:modified>
</cp:coreProperties>
</file>

<file path=docProps/thumbnail.jpeg>
</file>